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84" r:id="rId4"/>
    <p:sldId id="260" r:id="rId5"/>
    <p:sldId id="277" r:id="rId6"/>
    <p:sldId id="279" r:id="rId7"/>
    <p:sldId id="278" r:id="rId8"/>
    <p:sldId id="280" r:id="rId9"/>
    <p:sldId id="287" r:id="rId10"/>
    <p:sldId id="281" r:id="rId11"/>
    <p:sldId id="282" r:id="rId12"/>
    <p:sldId id="283" r:id="rId13"/>
    <p:sldId id="285" r:id="rId14"/>
    <p:sldId id="286" r:id="rId15"/>
    <p:sldId id="305" r:id="rId16"/>
    <p:sldId id="288" r:id="rId17"/>
    <p:sldId id="289" r:id="rId18"/>
    <p:sldId id="290" r:id="rId19"/>
    <p:sldId id="291" r:id="rId20"/>
    <p:sldId id="292" r:id="rId21"/>
    <p:sldId id="293" r:id="rId22"/>
    <p:sldId id="294" r:id="rId23"/>
    <p:sldId id="295" r:id="rId24"/>
    <p:sldId id="296" r:id="rId25"/>
    <p:sldId id="297" r:id="rId26"/>
    <p:sldId id="298" r:id="rId27"/>
    <p:sldId id="299" r:id="rId28"/>
    <p:sldId id="300" r:id="rId29"/>
    <p:sldId id="301" r:id="rId30"/>
    <p:sldId id="302" r:id="rId31"/>
    <p:sldId id="303" r:id="rId32"/>
    <p:sldId id="304" r:id="rId33"/>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144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DCD8B7-E6C7-40A1-B556-F85120031168}" type="doc">
      <dgm:prSet loTypeId="urn:microsoft.com/office/officeart/2005/8/layout/bProcess4" loCatId="process" qsTypeId="urn:microsoft.com/office/officeart/2005/8/quickstyle/simple5" qsCatId="simple" csTypeId="urn:microsoft.com/office/officeart/2005/8/colors/colorful1" csCatId="colorful" phldr="1"/>
      <dgm:spPr/>
      <dgm:t>
        <a:bodyPr/>
        <a:lstStyle/>
        <a:p>
          <a:endParaRPr lang="es-ES"/>
        </a:p>
      </dgm:t>
    </dgm:pt>
    <dgm:pt modelId="{F3C1B64C-B6A1-4743-904C-B684D094817D}">
      <dgm:prSet phldrT="[Texto]"/>
      <dgm:spPr/>
      <dgm:t>
        <a:bodyPr/>
        <a:lstStyle/>
        <a:p>
          <a:r>
            <a:rPr lang="es-ES" dirty="0"/>
            <a:t>Formular preguntas</a:t>
          </a:r>
        </a:p>
      </dgm:t>
    </dgm:pt>
    <dgm:pt modelId="{06AD4C29-F537-4A8D-B83F-40403A245927}" type="parTrans" cxnId="{D02C27DF-0929-403E-96F6-9E270D389363}">
      <dgm:prSet/>
      <dgm:spPr/>
      <dgm:t>
        <a:bodyPr/>
        <a:lstStyle/>
        <a:p>
          <a:endParaRPr lang="es-ES"/>
        </a:p>
      </dgm:t>
    </dgm:pt>
    <dgm:pt modelId="{028DCD51-7FF4-40D1-A2D5-580A4225C877}" type="sibTrans" cxnId="{D02C27DF-0929-403E-96F6-9E270D389363}">
      <dgm:prSet/>
      <dgm:spPr/>
      <dgm:t>
        <a:bodyPr/>
        <a:lstStyle/>
        <a:p>
          <a:endParaRPr lang="es-ES"/>
        </a:p>
      </dgm:t>
    </dgm:pt>
    <dgm:pt modelId="{751AA71B-2C07-436B-BAB9-C313C9A821B8}">
      <dgm:prSet phldrT="[Texto]"/>
      <dgm:spPr/>
      <dgm:t>
        <a:bodyPr/>
        <a:lstStyle/>
        <a:p>
          <a:r>
            <a:rPr lang="es-ES" dirty="0"/>
            <a:t>Elaborar plan investigación</a:t>
          </a:r>
        </a:p>
      </dgm:t>
    </dgm:pt>
    <dgm:pt modelId="{BBFC53E5-0D54-48CE-ABC9-AE1401BC34A6}" type="parTrans" cxnId="{97FAE321-E733-4A79-A2B8-8A2E5491BB80}">
      <dgm:prSet/>
      <dgm:spPr/>
      <dgm:t>
        <a:bodyPr/>
        <a:lstStyle/>
        <a:p>
          <a:endParaRPr lang="es-ES"/>
        </a:p>
      </dgm:t>
    </dgm:pt>
    <dgm:pt modelId="{106D0D4E-E332-46C8-A70B-34581771F271}" type="sibTrans" cxnId="{97FAE321-E733-4A79-A2B8-8A2E5491BB80}">
      <dgm:prSet/>
      <dgm:spPr/>
      <dgm:t>
        <a:bodyPr/>
        <a:lstStyle/>
        <a:p>
          <a:endParaRPr lang="es-ES"/>
        </a:p>
      </dgm:t>
    </dgm:pt>
    <dgm:pt modelId="{F8582531-CA1E-4D04-A530-0FEE5EB33DBC}">
      <dgm:prSet phldrT="[Texto]"/>
      <dgm:spPr/>
      <dgm:t>
        <a:bodyPr/>
        <a:lstStyle/>
        <a:p>
          <a:r>
            <a:rPr lang="es-ES" dirty="0"/>
            <a:t>Localizar fuentes</a:t>
          </a:r>
        </a:p>
      </dgm:t>
    </dgm:pt>
    <dgm:pt modelId="{6B1B6B72-3F36-4E12-A0AD-981BA6199E59}" type="parTrans" cxnId="{A2DF6CF5-5F7F-480F-9D45-47FCE35ECCD0}">
      <dgm:prSet/>
      <dgm:spPr/>
      <dgm:t>
        <a:bodyPr/>
        <a:lstStyle/>
        <a:p>
          <a:endParaRPr lang="es-ES"/>
        </a:p>
      </dgm:t>
    </dgm:pt>
    <dgm:pt modelId="{A9927ACD-31E1-48B7-BDF0-77FDF53FF0D7}" type="sibTrans" cxnId="{A2DF6CF5-5F7F-480F-9D45-47FCE35ECCD0}">
      <dgm:prSet/>
      <dgm:spPr/>
      <dgm:t>
        <a:bodyPr/>
        <a:lstStyle/>
        <a:p>
          <a:endParaRPr lang="es-ES"/>
        </a:p>
      </dgm:t>
    </dgm:pt>
    <dgm:pt modelId="{BE6DCCD9-6764-4748-827B-0BAD28A36C06}">
      <dgm:prSet phldrT="[Texto]"/>
      <dgm:spPr/>
      <dgm:t>
        <a:bodyPr/>
        <a:lstStyle/>
        <a:p>
          <a:r>
            <a:rPr lang="es-ES" dirty="0"/>
            <a:t>Explorar fuentes</a:t>
          </a:r>
        </a:p>
      </dgm:t>
    </dgm:pt>
    <dgm:pt modelId="{B5F02EE2-F930-45C5-99D4-FE6BF903F0C2}" type="parTrans" cxnId="{C2998144-4A20-4C95-AAC2-714B8E9B9070}">
      <dgm:prSet/>
      <dgm:spPr/>
      <dgm:t>
        <a:bodyPr/>
        <a:lstStyle/>
        <a:p>
          <a:endParaRPr lang="es-ES"/>
        </a:p>
      </dgm:t>
    </dgm:pt>
    <dgm:pt modelId="{3CD9F53F-3DD8-499F-B309-CE28AAFA1164}" type="sibTrans" cxnId="{C2998144-4A20-4C95-AAC2-714B8E9B9070}">
      <dgm:prSet/>
      <dgm:spPr/>
      <dgm:t>
        <a:bodyPr/>
        <a:lstStyle/>
        <a:p>
          <a:endParaRPr lang="es-ES"/>
        </a:p>
      </dgm:t>
    </dgm:pt>
    <dgm:pt modelId="{4BDBCDD0-3741-4FCF-B6E0-09C5C8E15BBE}">
      <dgm:prSet phldrT="[Texto]"/>
      <dgm:spPr/>
      <dgm:t>
        <a:bodyPr/>
        <a:lstStyle/>
        <a:p>
          <a:r>
            <a:rPr lang="es-ES" dirty="0"/>
            <a:t>Evaluar calidad</a:t>
          </a:r>
        </a:p>
      </dgm:t>
    </dgm:pt>
    <dgm:pt modelId="{194AAD08-630E-40A2-BF91-7A1D94508FC6}" type="parTrans" cxnId="{163139B4-156A-4F7A-B445-2062E31BC946}">
      <dgm:prSet/>
      <dgm:spPr/>
      <dgm:t>
        <a:bodyPr/>
        <a:lstStyle/>
        <a:p>
          <a:endParaRPr lang="es-ES"/>
        </a:p>
      </dgm:t>
    </dgm:pt>
    <dgm:pt modelId="{8E20F922-667C-4AD2-8957-173B0E54C87F}" type="sibTrans" cxnId="{163139B4-156A-4F7A-B445-2062E31BC946}">
      <dgm:prSet/>
      <dgm:spPr/>
      <dgm:t>
        <a:bodyPr/>
        <a:lstStyle/>
        <a:p>
          <a:endParaRPr lang="es-ES"/>
        </a:p>
      </dgm:t>
    </dgm:pt>
    <dgm:pt modelId="{2816A84C-B5ED-4669-BCDD-6901933B61D8}">
      <dgm:prSet phldrT="[Texto]"/>
      <dgm:spPr/>
      <dgm:t>
        <a:bodyPr/>
        <a:lstStyle/>
        <a:p>
          <a:r>
            <a:rPr lang="es-ES" dirty="0"/>
            <a:t>Clasificar y organizar información</a:t>
          </a:r>
        </a:p>
      </dgm:t>
    </dgm:pt>
    <dgm:pt modelId="{BFA6D4B5-2F96-4330-AD11-FAD74FFD0303}" type="parTrans" cxnId="{6BC24966-DD5C-4E42-9C5D-82B34BE8D29F}">
      <dgm:prSet/>
      <dgm:spPr/>
      <dgm:t>
        <a:bodyPr/>
        <a:lstStyle/>
        <a:p>
          <a:endParaRPr lang="es-ES"/>
        </a:p>
      </dgm:t>
    </dgm:pt>
    <dgm:pt modelId="{E6C30E07-990C-4C8B-B1A9-C80F0A31FA5B}" type="sibTrans" cxnId="{6BC24966-DD5C-4E42-9C5D-82B34BE8D29F}">
      <dgm:prSet/>
      <dgm:spPr/>
      <dgm:t>
        <a:bodyPr/>
        <a:lstStyle/>
        <a:p>
          <a:endParaRPr lang="es-ES"/>
        </a:p>
      </dgm:t>
    </dgm:pt>
    <dgm:pt modelId="{14CCF25A-1ED3-48EA-910D-7C9BBECBD689}">
      <dgm:prSet phldrT="[Texto]"/>
      <dgm:spPr/>
      <dgm:t>
        <a:bodyPr/>
        <a:lstStyle/>
        <a:p>
          <a:r>
            <a:rPr lang="es-ES" dirty="0"/>
            <a:t>Analizar información</a:t>
          </a:r>
        </a:p>
      </dgm:t>
    </dgm:pt>
    <dgm:pt modelId="{818EE0F7-68FB-4F19-8692-8F2B25FD753A}" type="parTrans" cxnId="{134C6B03-36B6-467E-BE86-BB728A9ED08F}">
      <dgm:prSet/>
      <dgm:spPr/>
      <dgm:t>
        <a:bodyPr/>
        <a:lstStyle/>
        <a:p>
          <a:endParaRPr lang="es-ES"/>
        </a:p>
      </dgm:t>
    </dgm:pt>
    <dgm:pt modelId="{F6475CF2-DBBB-406C-A783-7ECF78560A91}" type="sibTrans" cxnId="{134C6B03-36B6-467E-BE86-BB728A9ED08F}">
      <dgm:prSet/>
      <dgm:spPr/>
      <dgm:t>
        <a:bodyPr/>
        <a:lstStyle/>
        <a:p>
          <a:endParaRPr lang="es-ES"/>
        </a:p>
      </dgm:t>
    </dgm:pt>
    <dgm:pt modelId="{0AF08582-5136-42E4-8C4C-FF319C50A208}">
      <dgm:prSet phldrT="[Texto]"/>
      <dgm:spPr/>
      <dgm:t>
        <a:bodyPr/>
        <a:lstStyle/>
        <a:p>
          <a:r>
            <a:rPr lang="es-ES" dirty="0"/>
            <a:t>Sintetizar la Información</a:t>
          </a:r>
        </a:p>
      </dgm:t>
    </dgm:pt>
    <dgm:pt modelId="{D1F0B27D-0C8B-4195-A53F-9E77E71DA406}" type="parTrans" cxnId="{815D77B2-4B17-4E5E-9A3F-E4CE8A471298}">
      <dgm:prSet/>
      <dgm:spPr/>
      <dgm:t>
        <a:bodyPr/>
        <a:lstStyle/>
        <a:p>
          <a:endParaRPr lang="es-ES"/>
        </a:p>
      </dgm:t>
    </dgm:pt>
    <dgm:pt modelId="{6F25B113-0F99-408A-9E0B-92858E6F6CC7}" type="sibTrans" cxnId="{815D77B2-4B17-4E5E-9A3F-E4CE8A471298}">
      <dgm:prSet/>
      <dgm:spPr/>
      <dgm:t>
        <a:bodyPr/>
        <a:lstStyle/>
        <a:p>
          <a:endParaRPr lang="es-ES"/>
        </a:p>
      </dgm:t>
    </dgm:pt>
    <dgm:pt modelId="{50A50D8E-3F5C-4726-BD60-EB02A4C31770}">
      <dgm:prSet phldrT="[Texto]"/>
      <dgm:spPr/>
      <dgm:t>
        <a:bodyPr/>
        <a:lstStyle/>
        <a:p>
          <a:r>
            <a:rPr lang="es-ES" dirty="0"/>
            <a:t>Descansar y ser feliz</a:t>
          </a:r>
        </a:p>
      </dgm:t>
    </dgm:pt>
    <dgm:pt modelId="{03B3D4CF-934D-49D1-8F97-F04D4785693B}" type="parTrans" cxnId="{92158938-3D0F-452D-B501-02671F743888}">
      <dgm:prSet/>
      <dgm:spPr/>
      <dgm:t>
        <a:bodyPr/>
        <a:lstStyle/>
        <a:p>
          <a:endParaRPr lang="es-ES"/>
        </a:p>
      </dgm:t>
    </dgm:pt>
    <dgm:pt modelId="{0FFFC3A3-75B5-452D-9A36-522007494EEC}" type="sibTrans" cxnId="{92158938-3D0F-452D-B501-02671F743888}">
      <dgm:prSet/>
      <dgm:spPr/>
      <dgm:t>
        <a:bodyPr/>
        <a:lstStyle/>
        <a:p>
          <a:endParaRPr lang="es-ES"/>
        </a:p>
      </dgm:t>
    </dgm:pt>
    <dgm:pt modelId="{7EFA8AE0-41A3-4B72-9852-9A1DB3EAC633}" type="pres">
      <dgm:prSet presAssocID="{C5DCD8B7-E6C7-40A1-B556-F85120031168}" presName="Name0" presStyleCnt="0">
        <dgm:presLayoutVars>
          <dgm:dir/>
          <dgm:resizeHandles/>
        </dgm:presLayoutVars>
      </dgm:prSet>
      <dgm:spPr/>
      <dgm:t>
        <a:bodyPr/>
        <a:lstStyle/>
        <a:p>
          <a:endParaRPr lang="es-CO"/>
        </a:p>
      </dgm:t>
    </dgm:pt>
    <dgm:pt modelId="{1EDF4ED1-80B6-4964-BFDD-82487DB739FA}" type="pres">
      <dgm:prSet presAssocID="{F3C1B64C-B6A1-4743-904C-B684D094817D}" presName="compNode" presStyleCnt="0"/>
      <dgm:spPr/>
    </dgm:pt>
    <dgm:pt modelId="{D5C0E379-28F7-46AC-9329-DF5739760CD6}" type="pres">
      <dgm:prSet presAssocID="{F3C1B64C-B6A1-4743-904C-B684D094817D}" presName="dummyConnPt" presStyleCnt="0"/>
      <dgm:spPr/>
    </dgm:pt>
    <dgm:pt modelId="{46341F44-D6B9-4FB6-9173-2B3F9E4C9834}" type="pres">
      <dgm:prSet presAssocID="{F3C1B64C-B6A1-4743-904C-B684D094817D}" presName="node" presStyleLbl="node1" presStyleIdx="0" presStyleCnt="9">
        <dgm:presLayoutVars>
          <dgm:bulletEnabled val="1"/>
        </dgm:presLayoutVars>
      </dgm:prSet>
      <dgm:spPr/>
      <dgm:t>
        <a:bodyPr/>
        <a:lstStyle/>
        <a:p>
          <a:endParaRPr lang="es-CO"/>
        </a:p>
      </dgm:t>
    </dgm:pt>
    <dgm:pt modelId="{29727038-57BF-4512-8CDF-AAC89E9FFBBB}" type="pres">
      <dgm:prSet presAssocID="{028DCD51-7FF4-40D1-A2D5-580A4225C877}" presName="sibTrans" presStyleLbl="bgSibTrans2D1" presStyleIdx="0" presStyleCnt="8"/>
      <dgm:spPr/>
      <dgm:t>
        <a:bodyPr/>
        <a:lstStyle/>
        <a:p>
          <a:endParaRPr lang="es-CO"/>
        </a:p>
      </dgm:t>
    </dgm:pt>
    <dgm:pt modelId="{49F157C5-084C-47DB-B2CC-88427478C60E}" type="pres">
      <dgm:prSet presAssocID="{751AA71B-2C07-436B-BAB9-C313C9A821B8}" presName="compNode" presStyleCnt="0"/>
      <dgm:spPr/>
    </dgm:pt>
    <dgm:pt modelId="{D35E5307-7B59-48CA-BBAC-B3AD92170B24}" type="pres">
      <dgm:prSet presAssocID="{751AA71B-2C07-436B-BAB9-C313C9A821B8}" presName="dummyConnPt" presStyleCnt="0"/>
      <dgm:spPr/>
    </dgm:pt>
    <dgm:pt modelId="{E028F6D6-DDE0-4B34-995E-1F54A77CBE6A}" type="pres">
      <dgm:prSet presAssocID="{751AA71B-2C07-436B-BAB9-C313C9A821B8}" presName="node" presStyleLbl="node1" presStyleIdx="1" presStyleCnt="9">
        <dgm:presLayoutVars>
          <dgm:bulletEnabled val="1"/>
        </dgm:presLayoutVars>
      </dgm:prSet>
      <dgm:spPr/>
      <dgm:t>
        <a:bodyPr/>
        <a:lstStyle/>
        <a:p>
          <a:endParaRPr lang="es-CO"/>
        </a:p>
      </dgm:t>
    </dgm:pt>
    <dgm:pt modelId="{203992B2-853B-4AEC-990B-1CB943A9FFAA}" type="pres">
      <dgm:prSet presAssocID="{106D0D4E-E332-46C8-A70B-34581771F271}" presName="sibTrans" presStyleLbl="bgSibTrans2D1" presStyleIdx="1" presStyleCnt="8"/>
      <dgm:spPr/>
      <dgm:t>
        <a:bodyPr/>
        <a:lstStyle/>
        <a:p>
          <a:endParaRPr lang="es-CO"/>
        </a:p>
      </dgm:t>
    </dgm:pt>
    <dgm:pt modelId="{66BB8459-BDA9-4B7F-8974-B9718918DBA1}" type="pres">
      <dgm:prSet presAssocID="{F8582531-CA1E-4D04-A530-0FEE5EB33DBC}" presName="compNode" presStyleCnt="0"/>
      <dgm:spPr/>
    </dgm:pt>
    <dgm:pt modelId="{EA67404E-26C9-4566-BF6E-E5709607E1D9}" type="pres">
      <dgm:prSet presAssocID="{F8582531-CA1E-4D04-A530-0FEE5EB33DBC}" presName="dummyConnPt" presStyleCnt="0"/>
      <dgm:spPr/>
    </dgm:pt>
    <dgm:pt modelId="{C51DDBBD-B2EF-4DF3-8A50-049B3E50D35B}" type="pres">
      <dgm:prSet presAssocID="{F8582531-CA1E-4D04-A530-0FEE5EB33DBC}" presName="node" presStyleLbl="node1" presStyleIdx="2" presStyleCnt="9">
        <dgm:presLayoutVars>
          <dgm:bulletEnabled val="1"/>
        </dgm:presLayoutVars>
      </dgm:prSet>
      <dgm:spPr/>
      <dgm:t>
        <a:bodyPr/>
        <a:lstStyle/>
        <a:p>
          <a:endParaRPr lang="es-CO"/>
        </a:p>
      </dgm:t>
    </dgm:pt>
    <dgm:pt modelId="{F5237B64-4213-469C-9E15-EB4004E7EC67}" type="pres">
      <dgm:prSet presAssocID="{A9927ACD-31E1-48B7-BDF0-77FDF53FF0D7}" presName="sibTrans" presStyleLbl="bgSibTrans2D1" presStyleIdx="2" presStyleCnt="8"/>
      <dgm:spPr/>
      <dgm:t>
        <a:bodyPr/>
        <a:lstStyle/>
        <a:p>
          <a:endParaRPr lang="es-CO"/>
        </a:p>
      </dgm:t>
    </dgm:pt>
    <dgm:pt modelId="{173FB482-333C-4022-B7D4-0F6C750973D8}" type="pres">
      <dgm:prSet presAssocID="{BE6DCCD9-6764-4748-827B-0BAD28A36C06}" presName="compNode" presStyleCnt="0"/>
      <dgm:spPr/>
    </dgm:pt>
    <dgm:pt modelId="{996C9B93-B997-4F60-896A-7BDE688F0018}" type="pres">
      <dgm:prSet presAssocID="{BE6DCCD9-6764-4748-827B-0BAD28A36C06}" presName="dummyConnPt" presStyleCnt="0"/>
      <dgm:spPr/>
    </dgm:pt>
    <dgm:pt modelId="{B523BEC0-0E1D-47B8-A360-62B6CFF9B3B7}" type="pres">
      <dgm:prSet presAssocID="{BE6DCCD9-6764-4748-827B-0BAD28A36C06}" presName="node" presStyleLbl="node1" presStyleIdx="3" presStyleCnt="9">
        <dgm:presLayoutVars>
          <dgm:bulletEnabled val="1"/>
        </dgm:presLayoutVars>
      </dgm:prSet>
      <dgm:spPr/>
      <dgm:t>
        <a:bodyPr/>
        <a:lstStyle/>
        <a:p>
          <a:endParaRPr lang="es-CO"/>
        </a:p>
      </dgm:t>
    </dgm:pt>
    <dgm:pt modelId="{F8F3616D-3902-4038-9DB6-DC1AA595298E}" type="pres">
      <dgm:prSet presAssocID="{3CD9F53F-3DD8-499F-B309-CE28AAFA1164}" presName="sibTrans" presStyleLbl="bgSibTrans2D1" presStyleIdx="3" presStyleCnt="8"/>
      <dgm:spPr/>
      <dgm:t>
        <a:bodyPr/>
        <a:lstStyle/>
        <a:p>
          <a:endParaRPr lang="es-CO"/>
        </a:p>
      </dgm:t>
    </dgm:pt>
    <dgm:pt modelId="{976E2E28-4065-4A23-A247-08C0A343A64B}" type="pres">
      <dgm:prSet presAssocID="{4BDBCDD0-3741-4FCF-B6E0-09C5C8E15BBE}" presName="compNode" presStyleCnt="0"/>
      <dgm:spPr/>
    </dgm:pt>
    <dgm:pt modelId="{E9119843-B5C3-4325-AAED-AA5547D42F4F}" type="pres">
      <dgm:prSet presAssocID="{4BDBCDD0-3741-4FCF-B6E0-09C5C8E15BBE}" presName="dummyConnPt" presStyleCnt="0"/>
      <dgm:spPr/>
    </dgm:pt>
    <dgm:pt modelId="{DAB7793D-5CB0-4BD0-B2BF-345D58B448E1}" type="pres">
      <dgm:prSet presAssocID="{4BDBCDD0-3741-4FCF-B6E0-09C5C8E15BBE}" presName="node" presStyleLbl="node1" presStyleIdx="4" presStyleCnt="9">
        <dgm:presLayoutVars>
          <dgm:bulletEnabled val="1"/>
        </dgm:presLayoutVars>
      </dgm:prSet>
      <dgm:spPr/>
      <dgm:t>
        <a:bodyPr/>
        <a:lstStyle/>
        <a:p>
          <a:endParaRPr lang="es-CO"/>
        </a:p>
      </dgm:t>
    </dgm:pt>
    <dgm:pt modelId="{AE94BB5D-1A2C-48D3-B22E-DE14765251AD}" type="pres">
      <dgm:prSet presAssocID="{8E20F922-667C-4AD2-8957-173B0E54C87F}" presName="sibTrans" presStyleLbl="bgSibTrans2D1" presStyleIdx="4" presStyleCnt="8"/>
      <dgm:spPr/>
      <dgm:t>
        <a:bodyPr/>
        <a:lstStyle/>
        <a:p>
          <a:endParaRPr lang="es-CO"/>
        </a:p>
      </dgm:t>
    </dgm:pt>
    <dgm:pt modelId="{4BB4358B-EB44-4EEA-B211-734C056F2B43}" type="pres">
      <dgm:prSet presAssocID="{2816A84C-B5ED-4669-BCDD-6901933B61D8}" presName="compNode" presStyleCnt="0"/>
      <dgm:spPr/>
    </dgm:pt>
    <dgm:pt modelId="{E512851F-8094-41B3-AE03-B584D358E80C}" type="pres">
      <dgm:prSet presAssocID="{2816A84C-B5ED-4669-BCDD-6901933B61D8}" presName="dummyConnPt" presStyleCnt="0"/>
      <dgm:spPr/>
    </dgm:pt>
    <dgm:pt modelId="{EADFC6E9-814F-4F3A-A8A9-D736A69C740A}" type="pres">
      <dgm:prSet presAssocID="{2816A84C-B5ED-4669-BCDD-6901933B61D8}" presName="node" presStyleLbl="node1" presStyleIdx="5" presStyleCnt="9">
        <dgm:presLayoutVars>
          <dgm:bulletEnabled val="1"/>
        </dgm:presLayoutVars>
      </dgm:prSet>
      <dgm:spPr/>
      <dgm:t>
        <a:bodyPr/>
        <a:lstStyle/>
        <a:p>
          <a:endParaRPr lang="es-CO"/>
        </a:p>
      </dgm:t>
    </dgm:pt>
    <dgm:pt modelId="{CE25D782-E94A-48B4-B03F-E4EC8676B6DF}" type="pres">
      <dgm:prSet presAssocID="{E6C30E07-990C-4C8B-B1A9-C80F0A31FA5B}" presName="sibTrans" presStyleLbl="bgSibTrans2D1" presStyleIdx="5" presStyleCnt="8"/>
      <dgm:spPr/>
      <dgm:t>
        <a:bodyPr/>
        <a:lstStyle/>
        <a:p>
          <a:endParaRPr lang="es-CO"/>
        </a:p>
      </dgm:t>
    </dgm:pt>
    <dgm:pt modelId="{ECEBC768-91BF-4E01-AF06-81071BCF1C9D}" type="pres">
      <dgm:prSet presAssocID="{14CCF25A-1ED3-48EA-910D-7C9BBECBD689}" presName="compNode" presStyleCnt="0"/>
      <dgm:spPr/>
    </dgm:pt>
    <dgm:pt modelId="{D6AD8917-5ADA-44D9-874D-A7BB479F1208}" type="pres">
      <dgm:prSet presAssocID="{14CCF25A-1ED3-48EA-910D-7C9BBECBD689}" presName="dummyConnPt" presStyleCnt="0"/>
      <dgm:spPr/>
    </dgm:pt>
    <dgm:pt modelId="{EEB381AE-570F-41C8-9F90-9BBABA512166}" type="pres">
      <dgm:prSet presAssocID="{14CCF25A-1ED3-48EA-910D-7C9BBECBD689}" presName="node" presStyleLbl="node1" presStyleIdx="6" presStyleCnt="9">
        <dgm:presLayoutVars>
          <dgm:bulletEnabled val="1"/>
        </dgm:presLayoutVars>
      </dgm:prSet>
      <dgm:spPr/>
      <dgm:t>
        <a:bodyPr/>
        <a:lstStyle/>
        <a:p>
          <a:endParaRPr lang="es-CO"/>
        </a:p>
      </dgm:t>
    </dgm:pt>
    <dgm:pt modelId="{D7B73D68-2644-4ED2-9077-E108C4FCE7B6}" type="pres">
      <dgm:prSet presAssocID="{F6475CF2-DBBB-406C-A783-7ECF78560A91}" presName="sibTrans" presStyleLbl="bgSibTrans2D1" presStyleIdx="6" presStyleCnt="8"/>
      <dgm:spPr/>
      <dgm:t>
        <a:bodyPr/>
        <a:lstStyle/>
        <a:p>
          <a:endParaRPr lang="es-CO"/>
        </a:p>
      </dgm:t>
    </dgm:pt>
    <dgm:pt modelId="{A3A22A9F-2B88-47C7-9862-1D946AD9C859}" type="pres">
      <dgm:prSet presAssocID="{0AF08582-5136-42E4-8C4C-FF319C50A208}" presName="compNode" presStyleCnt="0"/>
      <dgm:spPr/>
    </dgm:pt>
    <dgm:pt modelId="{1CA265D1-DC4D-4C73-8350-EFEA2AEB6A8B}" type="pres">
      <dgm:prSet presAssocID="{0AF08582-5136-42E4-8C4C-FF319C50A208}" presName="dummyConnPt" presStyleCnt="0"/>
      <dgm:spPr/>
    </dgm:pt>
    <dgm:pt modelId="{ACD66665-ED46-4917-BAF9-E7C4EAEA1ABA}" type="pres">
      <dgm:prSet presAssocID="{0AF08582-5136-42E4-8C4C-FF319C50A208}" presName="node" presStyleLbl="node1" presStyleIdx="7" presStyleCnt="9">
        <dgm:presLayoutVars>
          <dgm:bulletEnabled val="1"/>
        </dgm:presLayoutVars>
      </dgm:prSet>
      <dgm:spPr/>
      <dgm:t>
        <a:bodyPr/>
        <a:lstStyle/>
        <a:p>
          <a:endParaRPr lang="es-CO"/>
        </a:p>
      </dgm:t>
    </dgm:pt>
    <dgm:pt modelId="{85F06D6B-2B8C-428D-88B1-F720770A54B7}" type="pres">
      <dgm:prSet presAssocID="{6F25B113-0F99-408A-9E0B-92858E6F6CC7}" presName="sibTrans" presStyleLbl="bgSibTrans2D1" presStyleIdx="7" presStyleCnt="8"/>
      <dgm:spPr/>
      <dgm:t>
        <a:bodyPr/>
        <a:lstStyle/>
        <a:p>
          <a:endParaRPr lang="es-CO"/>
        </a:p>
      </dgm:t>
    </dgm:pt>
    <dgm:pt modelId="{CF836F66-2514-4C81-B045-FDD775645B71}" type="pres">
      <dgm:prSet presAssocID="{50A50D8E-3F5C-4726-BD60-EB02A4C31770}" presName="compNode" presStyleCnt="0"/>
      <dgm:spPr/>
    </dgm:pt>
    <dgm:pt modelId="{75693951-EA65-45B5-BA07-F11C610BD6AF}" type="pres">
      <dgm:prSet presAssocID="{50A50D8E-3F5C-4726-BD60-EB02A4C31770}" presName="dummyConnPt" presStyleCnt="0"/>
      <dgm:spPr/>
    </dgm:pt>
    <dgm:pt modelId="{CCADD5AC-8737-48AC-918A-7E3030E8D195}" type="pres">
      <dgm:prSet presAssocID="{50A50D8E-3F5C-4726-BD60-EB02A4C31770}" presName="node" presStyleLbl="node1" presStyleIdx="8" presStyleCnt="9">
        <dgm:presLayoutVars>
          <dgm:bulletEnabled val="1"/>
        </dgm:presLayoutVars>
      </dgm:prSet>
      <dgm:spPr/>
      <dgm:t>
        <a:bodyPr/>
        <a:lstStyle/>
        <a:p>
          <a:endParaRPr lang="es-CO"/>
        </a:p>
      </dgm:t>
    </dgm:pt>
  </dgm:ptLst>
  <dgm:cxnLst>
    <dgm:cxn modelId="{C2998144-4A20-4C95-AAC2-714B8E9B9070}" srcId="{C5DCD8B7-E6C7-40A1-B556-F85120031168}" destId="{BE6DCCD9-6764-4748-827B-0BAD28A36C06}" srcOrd="3" destOrd="0" parTransId="{B5F02EE2-F930-45C5-99D4-FE6BF903F0C2}" sibTransId="{3CD9F53F-3DD8-499F-B309-CE28AAFA1164}"/>
    <dgm:cxn modelId="{163139B4-156A-4F7A-B445-2062E31BC946}" srcId="{C5DCD8B7-E6C7-40A1-B556-F85120031168}" destId="{4BDBCDD0-3741-4FCF-B6E0-09C5C8E15BBE}" srcOrd="4" destOrd="0" parTransId="{194AAD08-630E-40A2-BF91-7A1D94508FC6}" sibTransId="{8E20F922-667C-4AD2-8957-173B0E54C87F}"/>
    <dgm:cxn modelId="{CD7EFBAA-0F07-4312-945E-445456E112D2}" type="presOf" srcId="{E6C30E07-990C-4C8B-B1A9-C80F0A31FA5B}" destId="{CE25D782-E94A-48B4-B03F-E4EC8676B6DF}" srcOrd="0" destOrd="0" presId="urn:microsoft.com/office/officeart/2005/8/layout/bProcess4"/>
    <dgm:cxn modelId="{04A75A63-DF32-49F0-9E1E-5BC0568F0C42}" type="presOf" srcId="{8E20F922-667C-4AD2-8957-173B0E54C87F}" destId="{AE94BB5D-1A2C-48D3-B22E-DE14765251AD}" srcOrd="0" destOrd="0" presId="urn:microsoft.com/office/officeart/2005/8/layout/bProcess4"/>
    <dgm:cxn modelId="{D0FB6CA4-241E-4324-8BEE-1D3845641055}" type="presOf" srcId="{4BDBCDD0-3741-4FCF-B6E0-09C5C8E15BBE}" destId="{DAB7793D-5CB0-4BD0-B2BF-345D58B448E1}" srcOrd="0" destOrd="0" presId="urn:microsoft.com/office/officeart/2005/8/layout/bProcess4"/>
    <dgm:cxn modelId="{6BC24966-DD5C-4E42-9C5D-82B34BE8D29F}" srcId="{C5DCD8B7-E6C7-40A1-B556-F85120031168}" destId="{2816A84C-B5ED-4669-BCDD-6901933B61D8}" srcOrd="5" destOrd="0" parTransId="{BFA6D4B5-2F96-4330-AD11-FAD74FFD0303}" sibTransId="{E6C30E07-990C-4C8B-B1A9-C80F0A31FA5B}"/>
    <dgm:cxn modelId="{4C0D1733-3B34-4265-9404-42604080368A}" type="presOf" srcId="{14CCF25A-1ED3-48EA-910D-7C9BBECBD689}" destId="{EEB381AE-570F-41C8-9F90-9BBABA512166}" srcOrd="0" destOrd="0" presId="urn:microsoft.com/office/officeart/2005/8/layout/bProcess4"/>
    <dgm:cxn modelId="{F1133643-A4A0-482E-85D9-A174805DA590}" type="presOf" srcId="{F6475CF2-DBBB-406C-A783-7ECF78560A91}" destId="{D7B73D68-2644-4ED2-9077-E108C4FCE7B6}" srcOrd="0" destOrd="0" presId="urn:microsoft.com/office/officeart/2005/8/layout/bProcess4"/>
    <dgm:cxn modelId="{70876813-2D68-46F3-A118-0AEA85D66E81}" type="presOf" srcId="{F8582531-CA1E-4D04-A530-0FEE5EB33DBC}" destId="{C51DDBBD-B2EF-4DF3-8A50-049B3E50D35B}" srcOrd="0" destOrd="0" presId="urn:microsoft.com/office/officeart/2005/8/layout/bProcess4"/>
    <dgm:cxn modelId="{42FB8020-2B96-4BE4-953E-8AC66C886899}" type="presOf" srcId="{C5DCD8B7-E6C7-40A1-B556-F85120031168}" destId="{7EFA8AE0-41A3-4B72-9852-9A1DB3EAC633}" srcOrd="0" destOrd="0" presId="urn:microsoft.com/office/officeart/2005/8/layout/bProcess4"/>
    <dgm:cxn modelId="{D02C27DF-0929-403E-96F6-9E270D389363}" srcId="{C5DCD8B7-E6C7-40A1-B556-F85120031168}" destId="{F3C1B64C-B6A1-4743-904C-B684D094817D}" srcOrd="0" destOrd="0" parTransId="{06AD4C29-F537-4A8D-B83F-40403A245927}" sibTransId="{028DCD51-7FF4-40D1-A2D5-580A4225C877}"/>
    <dgm:cxn modelId="{ABC13762-82B2-4DDA-AB69-395B82D26FAD}" type="presOf" srcId="{50A50D8E-3F5C-4726-BD60-EB02A4C31770}" destId="{CCADD5AC-8737-48AC-918A-7E3030E8D195}" srcOrd="0" destOrd="0" presId="urn:microsoft.com/office/officeart/2005/8/layout/bProcess4"/>
    <dgm:cxn modelId="{1131BE26-ADCD-4337-AE86-E9383CF52D87}" type="presOf" srcId="{0AF08582-5136-42E4-8C4C-FF319C50A208}" destId="{ACD66665-ED46-4917-BAF9-E7C4EAEA1ABA}" srcOrd="0" destOrd="0" presId="urn:microsoft.com/office/officeart/2005/8/layout/bProcess4"/>
    <dgm:cxn modelId="{134C6B03-36B6-467E-BE86-BB728A9ED08F}" srcId="{C5DCD8B7-E6C7-40A1-B556-F85120031168}" destId="{14CCF25A-1ED3-48EA-910D-7C9BBECBD689}" srcOrd="6" destOrd="0" parTransId="{818EE0F7-68FB-4F19-8692-8F2B25FD753A}" sibTransId="{F6475CF2-DBBB-406C-A783-7ECF78560A91}"/>
    <dgm:cxn modelId="{708B7CDE-0DCE-4E30-917D-5C781446A430}" type="presOf" srcId="{F3C1B64C-B6A1-4743-904C-B684D094817D}" destId="{46341F44-D6B9-4FB6-9173-2B3F9E4C9834}" srcOrd="0" destOrd="0" presId="urn:microsoft.com/office/officeart/2005/8/layout/bProcess4"/>
    <dgm:cxn modelId="{A2DF6CF5-5F7F-480F-9D45-47FCE35ECCD0}" srcId="{C5DCD8B7-E6C7-40A1-B556-F85120031168}" destId="{F8582531-CA1E-4D04-A530-0FEE5EB33DBC}" srcOrd="2" destOrd="0" parTransId="{6B1B6B72-3F36-4E12-A0AD-981BA6199E59}" sibTransId="{A9927ACD-31E1-48B7-BDF0-77FDF53FF0D7}"/>
    <dgm:cxn modelId="{2DD79F25-D7D5-47FE-9679-78473998FA95}" type="presOf" srcId="{BE6DCCD9-6764-4748-827B-0BAD28A36C06}" destId="{B523BEC0-0E1D-47B8-A360-62B6CFF9B3B7}" srcOrd="0" destOrd="0" presId="urn:microsoft.com/office/officeart/2005/8/layout/bProcess4"/>
    <dgm:cxn modelId="{EA90E6DE-8269-4BE8-8B7E-24B2E06DA3A9}" type="presOf" srcId="{A9927ACD-31E1-48B7-BDF0-77FDF53FF0D7}" destId="{F5237B64-4213-469C-9E15-EB4004E7EC67}" srcOrd="0" destOrd="0" presId="urn:microsoft.com/office/officeart/2005/8/layout/bProcess4"/>
    <dgm:cxn modelId="{7B8F4142-98A9-4A2F-955E-4FCF6CCF2DE7}" type="presOf" srcId="{6F25B113-0F99-408A-9E0B-92858E6F6CC7}" destId="{85F06D6B-2B8C-428D-88B1-F720770A54B7}" srcOrd="0" destOrd="0" presId="urn:microsoft.com/office/officeart/2005/8/layout/bProcess4"/>
    <dgm:cxn modelId="{1D424CA6-D51B-490C-B53F-964F4959A238}" type="presOf" srcId="{028DCD51-7FF4-40D1-A2D5-580A4225C877}" destId="{29727038-57BF-4512-8CDF-AAC89E9FFBBB}" srcOrd="0" destOrd="0" presId="urn:microsoft.com/office/officeart/2005/8/layout/bProcess4"/>
    <dgm:cxn modelId="{97FAE321-E733-4A79-A2B8-8A2E5491BB80}" srcId="{C5DCD8B7-E6C7-40A1-B556-F85120031168}" destId="{751AA71B-2C07-436B-BAB9-C313C9A821B8}" srcOrd="1" destOrd="0" parTransId="{BBFC53E5-0D54-48CE-ABC9-AE1401BC34A6}" sibTransId="{106D0D4E-E332-46C8-A70B-34581771F271}"/>
    <dgm:cxn modelId="{815D77B2-4B17-4E5E-9A3F-E4CE8A471298}" srcId="{C5DCD8B7-E6C7-40A1-B556-F85120031168}" destId="{0AF08582-5136-42E4-8C4C-FF319C50A208}" srcOrd="7" destOrd="0" parTransId="{D1F0B27D-0C8B-4195-A53F-9E77E71DA406}" sibTransId="{6F25B113-0F99-408A-9E0B-92858E6F6CC7}"/>
    <dgm:cxn modelId="{194AD5EE-58BF-4C2D-9C61-6EA45D7840A4}" type="presOf" srcId="{106D0D4E-E332-46C8-A70B-34581771F271}" destId="{203992B2-853B-4AEC-990B-1CB943A9FFAA}" srcOrd="0" destOrd="0" presId="urn:microsoft.com/office/officeart/2005/8/layout/bProcess4"/>
    <dgm:cxn modelId="{92158938-3D0F-452D-B501-02671F743888}" srcId="{C5DCD8B7-E6C7-40A1-B556-F85120031168}" destId="{50A50D8E-3F5C-4726-BD60-EB02A4C31770}" srcOrd="8" destOrd="0" parTransId="{03B3D4CF-934D-49D1-8F97-F04D4785693B}" sibTransId="{0FFFC3A3-75B5-452D-9A36-522007494EEC}"/>
    <dgm:cxn modelId="{3DCEAF64-54CB-4E69-8CB6-EB8ACDCC41EB}" type="presOf" srcId="{751AA71B-2C07-436B-BAB9-C313C9A821B8}" destId="{E028F6D6-DDE0-4B34-995E-1F54A77CBE6A}" srcOrd="0" destOrd="0" presId="urn:microsoft.com/office/officeart/2005/8/layout/bProcess4"/>
    <dgm:cxn modelId="{A84A82CA-E52C-4C48-8C0E-1CEFB9C891C5}" type="presOf" srcId="{3CD9F53F-3DD8-499F-B309-CE28AAFA1164}" destId="{F8F3616D-3902-4038-9DB6-DC1AA595298E}" srcOrd="0" destOrd="0" presId="urn:microsoft.com/office/officeart/2005/8/layout/bProcess4"/>
    <dgm:cxn modelId="{49C105E1-5851-43E3-9F27-44385379F916}" type="presOf" srcId="{2816A84C-B5ED-4669-BCDD-6901933B61D8}" destId="{EADFC6E9-814F-4F3A-A8A9-D736A69C740A}" srcOrd="0" destOrd="0" presId="urn:microsoft.com/office/officeart/2005/8/layout/bProcess4"/>
    <dgm:cxn modelId="{5A88105C-EBF1-4C7E-ACBA-7CD577DBDDC2}" type="presParOf" srcId="{7EFA8AE0-41A3-4B72-9852-9A1DB3EAC633}" destId="{1EDF4ED1-80B6-4964-BFDD-82487DB739FA}" srcOrd="0" destOrd="0" presId="urn:microsoft.com/office/officeart/2005/8/layout/bProcess4"/>
    <dgm:cxn modelId="{0EB24C15-31DC-4638-A570-440D1DBB751C}" type="presParOf" srcId="{1EDF4ED1-80B6-4964-BFDD-82487DB739FA}" destId="{D5C0E379-28F7-46AC-9329-DF5739760CD6}" srcOrd="0" destOrd="0" presId="urn:microsoft.com/office/officeart/2005/8/layout/bProcess4"/>
    <dgm:cxn modelId="{EB22E022-027C-4A50-B40F-66837E469A15}" type="presParOf" srcId="{1EDF4ED1-80B6-4964-BFDD-82487DB739FA}" destId="{46341F44-D6B9-4FB6-9173-2B3F9E4C9834}" srcOrd="1" destOrd="0" presId="urn:microsoft.com/office/officeart/2005/8/layout/bProcess4"/>
    <dgm:cxn modelId="{B4FBF373-4707-4BD7-A454-45D784BC79AC}" type="presParOf" srcId="{7EFA8AE0-41A3-4B72-9852-9A1DB3EAC633}" destId="{29727038-57BF-4512-8CDF-AAC89E9FFBBB}" srcOrd="1" destOrd="0" presId="urn:microsoft.com/office/officeart/2005/8/layout/bProcess4"/>
    <dgm:cxn modelId="{BC682997-A8A0-4CB6-990A-9D3230842995}" type="presParOf" srcId="{7EFA8AE0-41A3-4B72-9852-9A1DB3EAC633}" destId="{49F157C5-084C-47DB-B2CC-88427478C60E}" srcOrd="2" destOrd="0" presId="urn:microsoft.com/office/officeart/2005/8/layout/bProcess4"/>
    <dgm:cxn modelId="{347294E8-45EE-4638-A32F-EDC9661B2D23}" type="presParOf" srcId="{49F157C5-084C-47DB-B2CC-88427478C60E}" destId="{D35E5307-7B59-48CA-BBAC-B3AD92170B24}" srcOrd="0" destOrd="0" presId="urn:microsoft.com/office/officeart/2005/8/layout/bProcess4"/>
    <dgm:cxn modelId="{962D7FE8-23BD-4AD9-AEC5-46E9DAE9473A}" type="presParOf" srcId="{49F157C5-084C-47DB-B2CC-88427478C60E}" destId="{E028F6D6-DDE0-4B34-995E-1F54A77CBE6A}" srcOrd="1" destOrd="0" presId="urn:microsoft.com/office/officeart/2005/8/layout/bProcess4"/>
    <dgm:cxn modelId="{5C5CE28F-E241-4A3D-86B5-BF66E0506012}" type="presParOf" srcId="{7EFA8AE0-41A3-4B72-9852-9A1DB3EAC633}" destId="{203992B2-853B-4AEC-990B-1CB943A9FFAA}" srcOrd="3" destOrd="0" presId="urn:microsoft.com/office/officeart/2005/8/layout/bProcess4"/>
    <dgm:cxn modelId="{D9614C37-2C40-4333-9CD2-119384843FD6}" type="presParOf" srcId="{7EFA8AE0-41A3-4B72-9852-9A1DB3EAC633}" destId="{66BB8459-BDA9-4B7F-8974-B9718918DBA1}" srcOrd="4" destOrd="0" presId="urn:microsoft.com/office/officeart/2005/8/layout/bProcess4"/>
    <dgm:cxn modelId="{B2421A11-448D-4865-93EC-3A21C9D661B7}" type="presParOf" srcId="{66BB8459-BDA9-4B7F-8974-B9718918DBA1}" destId="{EA67404E-26C9-4566-BF6E-E5709607E1D9}" srcOrd="0" destOrd="0" presId="urn:microsoft.com/office/officeart/2005/8/layout/bProcess4"/>
    <dgm:cxn modelId="{991D28B3-6382-461C-8DAF-AB0BC8EDF0C4}" type="presParOf" srcId="{66BB8459-BDA9-4B7F-8974-B9718918DBA1}" destId="{C51DDBBD-B2EF-4DF3-8A50-049B3E50D35B}" srcOrd="1" destOrd="0" presId="urn:microsoft.com/office/officeart/2005/8/layout/bProcess4"/>
    <dgm:cxn modelId="{734219CD-E73A-458E-9D70-75FB929BB541}" type="presParOf" srcId="{7EFA8AE0-41A3-4B72-9852-9A1DB3EAC633}" destId="{F5237B64-4213-469C-9E15-EB4004E7EC67}" srcOrd="5" destOrd="0" presId="urn:microsoft.com/office/officeart/2005/8/layout/bProcess4"/>
    <dgm:cxn modelId="{DC6C1E4F-6A25-4A47-840E-3C5419A4ACF9}" type="presParOf" srcId="{7EFA8AE0-41A3-4B72-9852-9A1DB3EAC633}" destId="{173FB482-333C-4022-B7D4-0F6C750973D8}" srcOrd="6" destOrd="0" presId="urn:microsoft.com/office/officeart/2005/8/layout/bProcess4"/>
    <dgm:cxn modelId="{804231C6-8C3D-4FDF-89A8-A89324B72FD1}" type="presParOf" srcId="{173FB482-333C-4022-B7D4-0F6C750973D8}" destId="{996C9B93-B997-4F60-896A-7BDE688F0018}" srcOrd="0" destOrd="0" presId="urn:microsoft.com/office/officeart/2005/8/layout/bProcess4"/>
    <dgm:cxn modelId="{98C3FB51-76C5-4E69-98F3-125717BA5148}" type="presParOf" srcId="{173FB482-333C-4022-B7D4-0F6C750973D8}" destId="{B523BEC0-0E1D-47B8-A360-62B6CFF9B3B7}" srcOrd="1" destOrd="0" presId="urn:microsoft.com/office/officeart/2005/8/layout/bProcess4"/>
    <dgm:cxn modelId="{EFF86794-D54A-4239-82F9-121A0FC65847}" type="presParOf" srcId="{7EFA8AE0-41A3-4B72-9852-9A1DB3EAC633}" destId="{F8F3616D-3902-4038-9DB6-DC1AA595298E}" srcOrd="7" destOrd="0" presId="urn:microsoft.com/office/officeart/2005/8/layout/bProcess4"/>
    <dgm:cxn modelId="{D1D03DFC-84A6-45A7-B676-0843D799DE1D}" type="presParOf" srcId="{7EFA8AE0-41A3-4B72-9852-9A1DB3EAC633}" destId="{976E2E28-4065-4A23-A247-08C0A343A64B}" srcOrd="8" destOrd="0" presId="urn:microsoft.com/office/officeart/2005/8/layout/bProcess4"/>
    <dgm:cxn modelId="{25EEC5CA-ED4A-44AD-878C-101FC3ED5340}" type="presParOf" srcId="{976E2E28-4065-4A23-A247-08C0A343A64B}" destId="{E9119843-B5C3-4325-AAED-AA5547D42F4F}" srcOrd="0" destOrd="0" presId="urn:microsoft.com/office/officeart/2005/8/layout/bProcess4"/>
    <dgm:cxn modelId="{8D13234D-8D24-438A-A89E-CDE9F4303A42}" type="presParOf" srcId="{976E2E28-4065-4A23-A247-08C0A343A64B}" destId="{DAB7793D-5CB0-4BD0-B2BF-345D58B448E1}" srcOrd="1" destOrd="0" presId="urn:microsoft.com/office/officeart/2005/8/layout/bProcess4"/>
    <dgm:cxn modelId="{780CF0AB-96F3-46F4-B193-AA7CF3B3F5C1}" type="presParOf" srcId="{7EFA8AE0-41A3-4B72-9852-9A1DB3EAC633}" destId="{AE94BB5D-1A2C-48D3-B22E-DE14765251AD}" srcOrd="9" destOrd="0" presId="urn:microsoft.com/office/officeart/2005/8/layout/bProcess4"/>
    <dgm:cxn modelId="{D5A769F6-F256-4688-B366-14CE3C9A3B3C}" type="presParOf" srcId="{7EFA8AE0-41A3-4B72-9852-9A1DB3EAC633}" destId="{4BB4358B-EB44-4EEA-B211-734C056F2B43}" srcOrd="10" destOrd="0" presId="urn:microsoft.com/office/officeart/2005/8/layout/bProcess4"/>
    <dgm:cxn modelId="{0E8EBF6D-CD87-4841-B630-F7B7E8AF8824}" type="presParOf" srcId="{4BB4358B-EB44-4EEA-B211-734C056F2B43}" destId="{E512851F-8094-41B3-AE03-B584D358E80C}" srcOrd="0" destOrd="0" presId="urn:microsoft.com/office/officeart/2005/8/layout/bProcess4"/>
    <dgm:cxn modelId="{79C66229-44ED-4D32-9668-52EF22463E5C}" type="presParOf" srcId="{4BB4358B-EB44-4EEA-B211-734C056F2B43}" destId="{EADFC6E9-814F-4F3A-A8A9-D736A69C740A}" srcOrd="1" destOrd="0" presId="urn:microsoft.com/office/officeart/2005/8/layout/bProcess4"/>
    <dgm:cxn modelId="{5756EF79-2F49-49B7-876F-467FD041278F}" type="presParOf" srcId="{7EFA8AE0-41A3-4B72-9852-9A1DB3EAC633}" destId="{CE25D782-E94A-48B4-B03F-E4EC8676B6DF}" srcOrd="11" destOrd="0" presId="urn:microsoft.com/office/officeart/2005/8/layout/bProcess4"/>
    <dgm:cxn modelId="{610FE7F5-82A8-4365-9D0C-CFFA32F62F50}" type="presParOf" srcId="{7EFA8AE0-41A3-4B72-9852-9A1DB3EAC633}" destId="{ECEBC768-91BF-4E01-AF06-81071BCF1C9D}" srcOrd="12" destOrd="0" presId="urn:microsoft.com/office/officeart/2005/8/layout/bProcess4"/>
    <dgm:cxn modelId="{5106C3A0-0964-4126-A4BD-F9A459564173}" type="presParOf" srcId="{ECEBC768-91BF-4E01-AF06-81071BCF1C9D}" destId="{D6AD8917-5ADA-44D9-874D-A7BB479F1208}" srcOrd="0" destOrd="0" presId="urn:microsoft.com/office/officeart/2005/8/layout/bProcess4"/>
    <dgm:cxn modelId="{71078D13-17EC-4E56-9422-36DB1EB34753}" type="presParOf" srcId="{ECEBC768-91BF-4E01-AF06-81071BCF1C9D}" destId="{EEB381AE-570F-41C8-9F90-9BBABA512166}" srcOrd="1" destOrd="0" presId="urn:microsoft.com/office/officeart/2005/8/layout/bProcess4"/>
    <dgm:cxn modelId="{BC3418B1-39E9-4D9F-BBFE-57921B32E506}" type="presParOf" srcId="{7EFA8AE0-41A3-4B72-9852-9A1DB3EAC633}" destId="{D7B73D68-2644-4ED2-9077-E108C4FCE7B6}" srcOrd="13" destOrd="0" presId="urn:microsoft.com/office/officeart/2005/8/layout/bProcess4"/>
    <dgm:cxn modelId="{B08CC524-A559-4ED8-A0AE-4F9628AC46DD}" type="presParOf" srcId="{7EFA8AE0-41A3-4B72-9852-9A1DB3EAC633}" destId="{A3A22A9F-2B88-47C7-9862-1D946AD9C859}" srcOrd="14" destOrd="0" presId="urn:microsoft.com/office/officeart/2005/8/layout/bProcess4"/>
    <dgm:cxn modelId="{C3503C5E-64F7-4E38-930D-CAD5E0D70B11}" type="presParOf" srcId="{A3A22A9F-2B88-47C7-9862-1D946AD9C859}" destId="{1CA265D1-DC4D-4C73-8350-EFEA2AEB6A8B}" srcOrd="0" destOrd="0" presId="urn:microsoft.com/office/officeart/2005/8/layout/bProcess4"/>
    <dgm:cxn modelId="{E8751A82-0511-4896-AC45-F4A290912B79}" type="presParOf" srcId="{A3A22A9F-2B88-47C7-9862-1D946AD9C859}" destId="{ACD66665-ED46-4917-BAF9-E7C4EAEA1ABA}" srcOrd="1" destOrd="0" presId="urn:microsoft.com/office/officeart/2005/8/layout/bProcess4"/>
    <dgm:cxn modelId="{943CC560-ABF0-49D1-A697-6FA2E6164449}" type="presParOf" srcId="{7EFA8AE0-41A3-4B72-9852-9A1DB3EAC633}" destId="{85F06D6B-2B8C-428D-88B1-F720770A54B7}" srcOrd="15" destOrd="0" presId="urn:microsoft.com/office/officeart/2005/8/layout/bProcess4"/>
    <dgm:cxn modelId="{844E61C0-7EA4-4163-A351-D6F530655639}" type="presParOf" srcId="{7EFA8AE0-41A3-4B72-9852-9A1DB3EAC633}" destId="{CF836F66-2514-4C81-B045-FDD775645B71}" srcOrd="16" destOrd="0" presId="urn:microsoft.com/office/officeart/2005/8/layout/bProcess4"/>
    <dgm:cxn modelId="{486F412C-4CE7-451C-BC26-B5CA6CF6D21C}" type="presParOf" srcId="{CF836F66-2514-4C81-B045-FDD775645B71}" destId="{75693951-EA65-45B5-BA07-F11C610BD6AF}" srcOrd="0" destOrd="0" presId="urn:microsoft.com/office/officeart/2005/8/layout/bProcess4"/>
    <dgm:cxn modelId="{9EEE62D0-554F-47BD-AA61-A8AB3348EF31}" type="presParOf" srcId="{CF836F66-2514-4C81-B045-FDD775645B71}" destId="{CCADD5AC-8737-48AC-918A-7E3030E8D195}"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4DBC87-306A-4217-8682-B3740A34D355}" type="doc">
      <dgm:prSet loTypeId="urn:microsoft.com/office/officeart/2005/8/layout/cycle7" loCatId="cycle" qsTypeId="urn:microsoft.com/office/officeart/2005/8/quickstyle/simple5" qsCatId="simple" csTypeId="urn:microsoft.com/office/officeart/2005/8/colors/colorful5" csCatId="colorful" phldr="1"/>
      <dgm:spPr/>
      <dgm:t>
        <a:bodyPr/>
        <a:lstStyle/>
        <a:p>
          <a:endParaRPr lang="es-ES"/>
        </a:p>
      </dgm:t>
    </dgm:pt>
    <dgm:pt modelId="{FF3C9998-E0EE-4C1D-8F0A-87BC27B91B78}">
      <dgm:prSet phldrT="[Texto]"/>
      <dgm:spPr/>
      <dgm:t>
        <a:bodyPr/>
        <a:lstStyle/>
        <a:p>
          <a:r>
            <a:rPr lang="es-ES" dirty="0"/>
            <a:t>Definir el problema de información</a:t>
          </a:r>
        </a:p>
      </dgm:t>
    </dgm:pt>
    <dgm:pt modelId="{4CDBCDC6-A7B3-4A1F-9FCB-CF11AC5ED29B}" type="parTrans" cxnId="{B6DA3DC0-4DEE-45B1-9C5E-48871AA71AA0}">
      <dgm:prSet/>
      <dgm:spPr/>
      <dgm:t>
        <a:bodyPr/>
        <a:lstStyle/>
        <a:p>
          <a:endParaRPr lang="es-ES"/>
        </a:p>
      </dgm:t>
    </dgm:pt>
    <dgm:pt modelId="{7BB54A98-60CF-460B-9F7E-F899689F74D2}" type="sibTrans" cxnId="{B6DA3DC0-4DEE-45B1-9C5E-48871AA71AA0}">
      <dgm:prSet/>
      <dgm:spPr/>
      <dgm:t>
        <a:bodyPr/>
        <a:lstStyle/>
        <a:p>
          <a:endParaRPr lang="es-ES"/>
        </a:p>
      </dgm:t>
    </dgm:pt>
    <dgm:pt modelId="{64C370FC-04FA-4387-A6E7-B5566764F3FE}">
      <dgm:prSet phldrT="[Texto]"/>
      <dgm:spPr/>
      <dgm:t>
        <a:bodyPr/>
        <a:lstStyle/>
        <a:p>
          <a:r>
            <a:rPr lang="es-ES" dirty="0"/>
            <a:t>Buscar y evaluar información</a:t>
          </a:r>
        </a:p>
      </dgm:t>
    </dgm:pt>
    <dgm:pt modelId="{0F552794-A40A-4971-9BDB-5A483CCE38F3}" type="parTrans" cxnId="{AB2E6D6F-BC95-4403-A078-14767572D25D}">
      <dgm:prSet/>
      <dgm:spPr/>
      <dgm:t>
        <a:bodyPr/>
        <a:lstStyle/>
        <a:p>
          <a:endParaRPr lang="es-ES"/>
        </a:p>
      </dgm:t>
    </dgm:pt>
    <dgm:pt modelId="{7F76BF00-7C0E-420B-A7E1-9B0333362346}" type="sibTrans" cxnId="{AB2E6D6F-BC95-4403-A078-14767572D25D}">
      <dgm:prSet/>
      <dgm:spPr/>
      <dgm:t>
        <a:bodyPr/>
        <a:lstStyle/>
        <a:p>
          <a:endParaRPr lang="es-ES"/>
        </a:p>
      </dgm:t>
    </dgm:pt>
    <dgm:pt modelId="{765FCDEB-86CB-42C5-B4B2-42B21B1CE5F2}">
      <dgm:prSet phldrT="[Texto]"/>
      <dgm:spPr/>
      <dgm:t>
        <a:bodyPr/>
        <a:lstStyle/>
        <a:p>
          <a:r>
            <a:rPr lang="es-ES" dirty="0"/>
            <a:t>Analizar la información</a:t>
          </a:r>
        </a:p>
      </dgm:t>
    </dgm:pt>
    <dgm:pt modelId="{68C5392C-B75C-4667-A013-367605304407}" type="parTrans" cxnId="{B8EE92BE-48BB-4DC9-953A-AA8156B4C9FF}">
      <dgm:prSet/>
      <dgm:spPr/>
      <dgm:t>
        <a:bodyPr/>
        <a:lstStyle/>
        <a:p>
          <a:endParaRPr lang="es-ES"/>
        </a:p>
      </dgm:t>
    </dgm:pt>
    <dgm:pt modelId="{46A9C5D3-80FC-4CBE-A05F-1CB7FCCC9812}" type="sibTrans" cxnId="{B8EE92BE-48BB-4DC9-953A-AA8156B4C9FF}">
      <dgm:prSet/>
      <dgm:spPr/>
      <dgm:t>
        <a:bodyPr/>
        <a:lstStyle/>
        <a:p>
          <a:endParaRPr lang="es-ES"/>
        </a:p>
      </dgm:t>
    </dgm:pt>
    <dgm:pt modelId="{92113C42-A649-4A83-B1EC-C6AB3AB1B72A}">
      <dgm:prSet phldrT="[Texto]"/>
      <dgm:spPr/>
      <dgm:t>
        <a:bodyPr/>
        <a:lstStyle/>
        <a:p>
          <a:r>
            <a:rPr lang="es-ES" dirty="0"/>
            <a:t>Sintetizar la información y utilizarla</a:t>
          </a:r>
        </a:p>
      </dgm:t>
    </dgm:pt>
    <dgm:pt modelId="{7D0BB36A-199E-4487-BD69-3B3D6C2098A1}" type="parTrans" cxnId="{6BBEC460-82AE-4AF8-BD12-EFAD4F22B01B}">
      <dgm:prSet/>
      <dgm:spPr/>
      <dgm:t>
        <a:bodyPr/>
        <a:lstStyle/>
        <a:p>
          <a:endParaRPr lang="es-ES"/>
        </a:p>
      </dgm:t>
    </dgm:pt>
    <dgm:pt modelId="{BB9E677C-B57F-49DD-9429-A19BBACCCD9D}" type="sibTrans" cxnId="{6BBEC460-82AE-4AF8-BD12-EFAD4F22B01B}">
      <dgm:prSet/>
      <dgm:spPr>
        <a:noFill/>
      </dgm:spPr>
      <dgm:t>
        <a:bodyPr/>
        <a:lstStyle/>
        <a:p>
          <a:endParaRPr lang="es-ES" dirty="0"/>
        </a:p>
      </dgm:t>
    </dgm:pt>
    <dgm:pt modelId="{35C9C33D-7CFD-48FF-B84C-E9667D60B7B8}" type="pres">
      <dgm:prSet presAssocID="{FB4DBC87-306A-4217-8682-B3740A34D355}" presName="Name0" presStyleCnt="0">
        <dgm:presLayoutVars>
          <dgm:dir/>
          <dgm:resizeHandles val="exact"/>
        </dgm:presLayoutVars>
      </dgm:prSet>
      <dgm:spPr/>
      <dgm:t>
        <a:bodyPr/>
        <a:lstStyle/>
        <a:p>
          <a:endParaRPr lang="es-CO"/>
        </a:p>
      </dgm:t>
    </dgm:pt>
    <dgm:pt modelId="{CB8BDDA4-8D93-473B-93FA-53D8ACFBD0CC}" type="pres">
      <dgm:prSet presAssocID="{FF3C9998-E0EE-4C1D-8F0A-87BC27B91B78}" presName="node" presStyleLbl="node1" presStyleIdx="0" presStyleCnt="4">
        <dgm:presLayoutVars>
          <dgm:bulletEnabled val="1"/>
        </dgm:presLayoutVars>
      </dgm:prSet>
      <dgm:spPr/>
      <dgm:t>
        <a:bodyPr/>
        <a:lstStyle/>
        <a:p>
          <a:endParaRPr lang="es-CO"/>
        </a:p>
      </dgm:t>
    </dgm:pt>
    <dgm:pt modelId="{87660B70-C313-4292-8483-DF4C4A3FD6C8}" type="pres">
      <dgm:prSet presAssocID="{7BB54A98-60CF-460B-9F7E-F899689F74D2}" presName="sibTrans" presStyleLbl="sibTrans2D1" presStyleIdx="0" presStyleCnt="4"/>
      <dgm:spPr/>
      <dgm:t>
        <a:bodyPr/>
        <a:lstStyle/>
        <a:p>
          <a:endParaRPr lang="es-CO"/>
        </a:p>
      </dgm:t>
    </dgm:pt>
    <dgm:pt modelId="{30155CE7-0516-4B53-90A3-ECEBD3359C7F}" type="pres">
      <dgm:prSet presAssocID="{7BB54A98-60CF-460B-9F7E-F899689F74D2}" presName="connectorText" presStyleLbl="sibTrans2D1" presStyleIdx="0" presStyleCnt="4"/>
      <dgm:spPr/>
      <dgm:t>
        <a:bodyPr/>
        <a:lstStyle/>
        <a:p>
          <a:endParaRPr lang="es-CO"/>
        </a:p>
      </dgm:t>
    </dgm:pt>
    <dgm:pt modelId="{1F10F404-B674-499B-B4B9-6894D6F77573}" type="pres">
      <dgm:prSet presAssocID="{64C370FC-04FA-4387-A6E7-B5566764F3FE}" presName="node" presStyleLbl="node1" presStyleIdx="1" presStyleCnt="4">
        <dgm:presLayoutVars>
          <dgm:bulletEnabled val="1"/>
        </dgm:presLayoutVars>
      </dgm:prSet>
      <dgm:spPr/>
      <dgm:t>
        <a:bodyPr/>
        <a:lstStyle/>
        <a:p>
          <a:endParaRPr lang="es-CO"/>
        </a:p>
      </dgm:t>
    </dgm:pt>
    <dgm:pt modelId="{12217C1E-239A-48E3-9E34-E78C20A424DC}" type="pres">
      <dgm:prSet presAssocID="{7F76BF00-7C0E-420B-A7E1-9B0333362346}" presName="sibTrans" presStyleLbl="sibTrans2D1" presStyleIdx="1" presStyleCnt="4"/>
      <dgm:spPr/>
      <dgm:t>
        <a:bodyPr/>
        <a:lstStyle/>
        <a:p>
          <a:endParaRPr lang="es-CO"/>
        </a:p>
      </dgm:t>
    </dgm:pt>
    <dgm:pt modelId="{224268A0-63E6-4A68-A281-DDDA4D6331B9}" type="pres">
      <dgm:prSet presAssocID="{7F76BF00-7C0E-420B-A7E1-9B0333362346}" presName="connectorText" presStyleLbl="sibTrans2D1" presStyleIdx="1" presStyleCnt="4"/>
      <dgm:spPr/>
      <dgm:t>
        <a:bodyPr/>
        <a:lstStyle/>
        <a:p>
          <a:endParaRPr lang="es-CO"/>
        </a:p>
      </dgm:t>
    </dgm:pt>
    <dgm:pt modelId="{E9A07321-0E8A-4526-8560-1156A39211E1}" type="pres">
      <dgm:prSet presAssocID="{765FCDEB-86CB-42C5-B4B2-42B21B1CE5F2}" presName="node" presStyleLbl="node1" presStyleIdx="2" presStyleCnt="4">
        <dgm:presLayoutVars>
          <dgm:bulletEnabled val="1"/>
        </dgm:presLayoutVars>
      </dgm:prSet>
      <dgm:spPr/>
      <dgm:t>
        <a:bodyPr/>
        <a:lstStyle/>
        <a:p>
          <a:endParaRPr lang="es-CO"/>
        </a:p>
      </dgm:t>
    </dgm:pt>
    <dgm:pt modelId="{F5D3577C-785A-4169-AD77-13AE7FB8AD9F}" type="pres">
      <dgm:prSet presAssocID="{46A9C5D3-80FC-4CBE-A05F-1CB7FCCC9812}" presName="sibTrans" presStyleLbl="sibTrans2D1" presStyleIdx="2" presStyleCnt="4"/>
      <dgm:spPr/>
      <dgm:t>
        <a:bodyPr/>
        <a:lstStyle/>
        <a:p>
          <a:endParaRPr lang="es-CO"/>
        </a:p>
      </dgm:t>
    </dgm:pt>
    <dgm:pt modelId="{A2C4E444-D19B-418D-8D5B-64171136CFBA}" type="pres">
      <dgm:prSet presAssocID="{46A9C5D3-80FC-4CBE-A05F-1CB7FCCC9812}" presName="connectorText" presStyleLbl="sibTrans2D1" presStyleIdx="2" presStyleCnt="4"/>
      <dgm:spPr/>
      <dgm:t>
        <a:bodyPr/>
        <a:lstStyle/>
        <a:p>
          <a:endParaRPr lang="es-CO"/>
        </a:p>
      </dgm:t>
    </dgm:pt>
    <dgm:pt modelId="{C798E5AA-120F-4AFF-B2DF-B4A7B79E6F1C}" type="pres">
      <dgm:prSet presAssocID="{92113C42-A649-4A83-B1EC-C6AB3AB1B72A}" presName="node" presStyleLbl="node1" presStyleIdx="3" presStyleCnt="4">
        <dgm:presLayoutVars>
          <dgm:bulletEnabled val="1"/>
        </dgm:presLayoutVars>
      </dgm:prSet>
      <dgm:spPr/>
      <dgm:t>
        <a:bodyPr/>
        <a:lstStyle/>
        <a:p>
          <a:endParaRPr lang="es-CO"/>
        </a:p>
      </dgm:t>
    </dgm:pt>
    <dgm:pt modelId="{0127B567-5925-4B5F-86F8-4E7DCB82143E}" type="pres">
      <dgm:prSet presAssocID="{BB9E677C-B57F-49DD-9429-A19BBACCCD9D}" presName="sibTrans" presStyleLbl="sibTrans2D1" presStyleIdx="3" presStyleCnt="4"/>
      <dgm:spPr/>
      <dgm:t>
        <a:bodyPr/>
        <a:lstStyle/>
        <a:p>
          <a:endParaRPr lang="es-CO"/>
        </a:p>
      </dgm:t>
    </dgm:pt>
    <dgm:pt modelId="{B976872E-227B-4277-9550-B70F04D28F52}" type="pres">
      <dgm:prSet presAssocID="{BB9E677C-B57F-49DD-9429-A19BBACCCD9D}" presName="connectorText" presStyleLbl="sibTrans2D1" presStyleIdx="3" presStyleCnt="4"/>
      <dgm:spPr/>
      <dgm:t>
        <a:bodyPr/>
        <a:lstStyle/>
        <a:p>
          <a:endParaRPr lang="es-CO"/>
        </a:p>
      </dgm:t>
    </dgm:pt>
  </dgm:ptLst>
  <dgm:cxnLst>
    <dgm:cxn modelId="{B6DA3DC0-4DEE-45B1-9C5E-48871AA71AA0}" srcId="{FB4DBC87-306A-4217-8682-B3740A34D355}" destId="{FF3C9998-E0EE-4C1D-8F0A-87BC27B91B78}" srcOrd="0" destOrd="0" parTransId="{4CDBCDC6-A7B3-4A1F-9FCB-CF11AC5ED29B}" sibTransId="{7BB54A98-60CF-460B-9F7E-F899689F74D2}"/>
    <dgm:cxn modelId="{B09CD287-3E3A-4B4E-A722-49CA92B1E911}" type="presOf" srcId="{92113C42-A649-4A83-B1EC-C6AB3AB1B72A}" destId="{C798E5AA-120F-4AFF-B2DF-B4A7B79E6F1C}" srcOrd="0" destOrd="0" presId="urn:microsoft.com/office/officeart/2005/8/layout/cycle7"/>
    <dgm:cxn modelId="{4DF8D669-D335-41D7-B1AD-9E0C7998E32A}" type="presOf" srcId="{7BB54A98-60CF-460B-9F7E-F899689F74D2}" destId="{87660B70-C313-4292-8483-DF4C4A3FD6C8}" srcOrd="0" destOrd="0" presId="urn:microsoft.com/office/officeart/2005/8/layout/cycle7"/>
    <dgm:cxn modelId="{73F3391E-3794-4B70-B603-3598178E91A5}" type="presOf" srcId="{7BB54A98-60CF-460B-9F7E-F899689F74D2}" destId="{30155CE7-0516-4B53-90A3-ECEBD3359C7F}" srcOrd="1" destOrd="0" presId="urn:microsoft.com/office/officeart/2005/8/layout/cycle7"/>
    <dgm:cxn modelId="{2E1FF462-E7AF-42C7-A658-5FA1308BC45D}" type="presOf" srcId="{46A9C5D3-80FC-4CBE-A05F-1CB7FCCC9812}" destId="{F5D3577C-785A-4169-AD77-13AE7FB8AD9F}" srcOrd="0" destOrd="0" presId="urn:microsoft.com/office/officeart/2005/8/layout/cycle7"/>
    <dgm:cxn modelId="{8AA29479-1874-4ECB-80EF-A7BB9E34C9F1}" type="presOf" srcId="{765FCDEB-86CB-42C5-B4B2-42B21B1CE5F2}" destId="{E9A07321-0E8A-4526-8560-1156A39211E1}" srcOrd="0" destOrd="0" presId="urn:microsoft.com/office/officeart/2005/8/layout/cycle7"/>
    <dgm:cxn modelId="{43249AF4-F5D5-4B4F-B696-4606C321218F}" type="presOf" srcId="{BB9E677C-B57F-49DD-9429-A19BBACCCD9D}" destId="{0127B567-5925-4B5F-86F8-4E7DCB82143E}" srcOrd="0" destOrd="0" presId="urn:microsoft.com/office/officeart/2005/8/layout/cycle7"/>
    <dgm:cxn modelId="{B8EE92BE-48BB-4DC9-953A-AA8156B4C9FF}" srcId="{FB4DBC87-306A-4217-8682-B3740A34D355}" destId="{765FCDEB-86CB-42C5-B4B2-42B21B1CE5F2}" srcOrd="2" destOrd="0" parTransId="{68C5392C-B75C-4667-A013-367605304407}" sibTransId="{46A9C5D3-80FC-4CBE-A05F-1CB7FCCC9812}"/>
    <dgm:cxn modelId="{F3933F01-AA1C-44AB-AD1E-2EC59102E555}" type="presOf" srcId="{7F76BF00-7C0E-420B-A7E1-9B0333362346}" destId="{12217C1E-239A-48E3-9E34-E78C20A424DC}" srcOrd="0" destOrd="0" presId="urn:microsoft.com/office/officeart/2005/8/layout/cycle7"/>
    <dgm:cxn modelId="{4C255610-D458-432E-9B08-A7C95AB7ADBB}" type="presOf" srcId="{FB4DBC87-306A-4217-8682-B3740A34D355}" destId="{35C9C33D-7CFD-48FF-B84C-E9667D60B7B8}" srcOrd="0" destOrd="0" presId="urn:microsoft.com/office/officeart/2005/8/layout/cycle7"/>
    <dgm:cxn modelId="{3BA1A05C-FBD0-49D6-83ED-08D0486D0309}" type="presOf" srcId="{64C370FC-04FA-4387-A6E7-B5566764F3FE}" destId="{1F10F404-B674-499B-B4B9-6894D6F77573}" srcOrd="0" destOrd="0" presId="urn:microsoft.com/office/officeart/2005/8/layout/cycle7"/>
    <dgm:cxn modelId="{ADE06042-A3AD-45D7-B8CA-E2C059DEB360}" type="presOf" srcId="{FF3C9998-E0EE-4C1D-8F0A-87BC27B91B78}" destId="{CB8BDDA4-8D93-473B-93FA-53D8ACFBD0CC}" srcOrd="0" destOrd="0" presId="urn:microsoft.com/office/officeart/2005/8/layout/cycle7"/>
    <dgm:cxn modelId="{916547F2-73EF-4D13-B9C4-CC642B50AF4D}" type="presOf" srcId="{7F76BF00-7C0E-420B-A7E1-9B0333362346}" destId="{224268A0-63E6-4A68-A281-DDDA4D6331B9}" srcOrd="1" destOrd="0" presId="urn:microsoft.com/office/officeart/2005/8/layout/cycle7"/>
    <dgm:cxn modelId="{F6DFB3DB-016F-4AC5-9777-309947B7CFDE}" type="presOf" srcId="{BB9E677C-B57F-49DD-9429-A19BBACCCD9D}" destId="{B976872E-227B-4277-9550-B70F04D28F52}" srcOrd="1" destOrd="0" presId="urn:microsoft.com/office/officeart/2005/8/layout/cycle7"/>
    <dgm:cxn modelId="{0F423BE0-4B49-4736-944B-BBBF65CE60A2}" type="presOf" srcId="{46A9C5D3-80FC-4CBE-A05F-1CB7FCCC9812}" destId="{A2C4E444-D19B-418D-8D5B-64171136CFBA}" srcOrd="1" destOrd="0" presId="urn:microsoft.com/office/officeart/2005/8/layout/cycle7"/>
    <dgm:cxn modelId="{6BBEC460-82AE-4AF8-BD12-EFAD4F22B01B}" srcId="{FB4DBC87-306A-4217-8682-B3740A34D355}" destId="{92113C42-A649-4A83-B1EC-C6AB3AB1B72A}" srcOrd="3" destOrd="0" parTransId="{7D0BB36A-199E-4487-BD69-3B3D6C2098A1}" sibTransId="{BB9E677C-B57F-49DD-9429-A19BBACCCD9D}"/>
    <dgm:cxn modelId="{AB2E6D6F-BC95-4403-A078-14767572D25D}" srcId="{FB4DBC87-306A-4217-8682-B3740A34D355}" destId="{64C370FC-04FA-4387-A6E7-B5566764F3FE}" srcOrd="1" destOrd="0" parTransId="{0F552794-A40A-4971-9BDB-5A483CCE38F3}" sibTransId="{7F76BF00-7C0E-420B-A7E1-9B0333362346}"/>
    <dgm:cxn modelId="{2C941E2A-9B0F-41E4-A41E-C37107BA068F}" type="presParOf" srcId="{35C9C33D-7CFD-48FF-B84C-E9667D60B7B8}" destId="{CB8BDDA4-8D93-473B-93FA-53D8ACFBD0CC}" srcOrd="0" destOrd="0" presId="urn:microsoft.com/office/officeart/2005/8/layout/cycle7"/>
    <dgm:cxn modelId="{22039E68-B177-4353-97E5-B67AAF0C6A7D}" type="presParOf" srcId="{35C9C33D-7CFD-48FF-B84C-E9667D60B7B8}" destId="{87660B70-C313-4292-8483-DF4C4A3FD6C8}" srcOrd="1" destOrd="0" presId="urn:microsoft.com/office/officeart/2005/8/layout/cycle7"/>
    <dgm:cxn modelId="{FA134F6C-DBD8-4162-8DF7-58BB524928E6}" type="presParOf" srcId="{87660B70-C313-4292-8483-DF4C4A3FD6C8}" destId="{30155CE7-0516-4B53-90A3-ECEBD3359C7F}" srcOrd="0" destOrd="0" presId="urn:microsoft.com/office/officeart/2005/8/layout/cycle7"/>
    <dgm:cxn modelId="{4EB88FF2-1013-474A-B0C5-7B89940696E2}" type="presParOf" srcId="{35C9C33D-7CFD-48FF-B84C-E9667D60B7B8}" destId="{1F10F404-B674-499B-B4B9-6894D6F77573}" srcOrd="2" destOrd="0" presId="urn:microsoft.com/office/officeart/2005/8/layout/cycle7"/>
    <dgm:cxn modelId="{83ACA23A-9F6D-475A-ACD0-821679880DB6}" type="presParOf" srcId="{35C9C33D-7CFD-48FF-B84C-E9667D60B7B8}" destId="{12217C1E-239A-48E3-9E34-E78C20A424DC}" srcOrd="3" destOrd="0" presId="urn:microsoft.com/office/officeart/2005/8/layout/cycle7"/>
    <dgm:cxn modelId="{3AB94134-419B-4449-ACF4-0705AE50394E}" type="presParOf" srcId="{12217C1E-239A-48E3-9E34-E78C20A424DC}" destId="{224268A0-63E6-4A68-A281-DDDA4D6331B9}" srcOrd="0" destOrd="0" presId="urn:microsoft.com/office/officeart/2005/8/layout/cycle7"/>
    <dgm:cxn modelId="{AB37CC9E-6C39-46A1-A829-EF4F160B8B34}" type="presParOf" srcId="{35C9C33D-7CFD-48FF-B84C-E9667D60B7B8}" destId="{E9A07321-0E8A-4526-8560-1156A39211E1}" srcOrd="4" destOrd="0" presId="urn:microsoft.com/office/officeart/2005/8/layout/cycle7"/>
    <dgm:cxn modelId="{EBE90412-0335-4F68-8D5C-FB38C6439DEC}" type="presParOf" srcId="{35C9C33D-7CFD-48FF-B84C-E9667D60B7B8}" destId="{F5D3577C-785A-4169-AD77-13AE7FB8AD9F}" srcOrd="5" destOrd="0" presId="urn:microsoft.com/office/officeart/2005/8/layout/cycle7"/>
    <dgm:cxn modelId="{EDA5F461-8861-47CB-8BC3-D0A710197EE5}" type="presParOf" srcId="{F5D3577C-785A-4169-AD77-13AE7FB8AD9F}" destId="{A2C4E444-D19B-418D-8D5B-64171136CFBA}" srcOrd="0" destOrd="0" presId="urn:microsoft.com/office/officeart/2005/8/layout/cycle7"/>
    <dgm:cxn modelId="{375AAC17-3C66-426D-9BAD-CE6254704E61}" type="presParOf" srcId="{35C9C33D-7CFD-48FF-B84C-E9667D60B7B8}" destId="{C798E5AA-120F-4AFF-B2DF-B4A7B79E6F1C}" srcOrd="6" destOrd="0" presId="urn:microsoft.com/office/officeart/2005/8/layout/cycle7"/>
    <dgm:cxn modelId="{E9C9454E-8D5D-45DE-A4D3-03BEAF232406}" type="presParOf" srcId="{35C9C33D-7CFD-48FF-B84C-E9667D60B7B8}" destId="{0127B567-5925-4B5F-86F8-4E7DCB82143E}" srcOrd="7" destOrd="0" presId="urn:microsoft.com/office/officeart/2005/8/layout/cycle7"/>
    <dgm:cxn modelId="{9EEFC736-754E-459D-B780-BBC3C25E514C}" type="presParOf" srcId="{0127B567-5925-4B5F-86F8-4E7DCB82143E}" destId="{B976872E-227B-4277-9550-B70F04D28F52}"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DFC178-2E3A-486E-ACD6-B3E10B8CF9DC}" type="datetimeFigureOut">
              <a:rPr lang="es-CO" smtClean="0"/>
              <a:t>7/12/2016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4045012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DFC178-2E3A-486E-ACD6-B3E10B8CF9DC}" type="datetimeFigureOut">
              <a:rPr lang="es-CO" smtClean="0"/>
              <a:t>7/12/2016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4133457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DFC178-2E3A-486E-ACD6-B3E10B8CF9DC}" type="datetimeFigureOut">
              <a:rPr lang="es-CO" smtClean="0"/>
              <a:t>7/12/2016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4283815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DFC178-2E3A-486E-ACD6-B3E10B8CF9DC}" type="datetimeFigureOut">
              <a:rPr lang="es-CO" smtClean="0"/>
              <a:t>7/12/2016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3137116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DFC178-2E3A-486E-ACD6-B3E10B8CF9DC}" type="datetimeFigureOut">
              <a:rPr lang="es-CO" smtClean="0"/>
              <a:t>7/12/2016</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2617393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DFC178-2E3A-486E-ACD6-B3E10B8CF9DC}" type="datetimeFigureOut">
              <a:rPr lang="es-CO" smtClean="0"/>
              <a:t>7/12/2016</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2236078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FC178-2E3A-486E-ACD6-B3E10B8CF9DC}" type="datetimeFigureOut">
              <a:rPr lang="es-CO" smtClean="0"/>
              <a:t>7/12/2016</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29683875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DFC178-2E3A-486E-ACD6-B3E10B8CF9DC}" type="datetimeFigureOut">
              <a:rPr lang="es-CO" smtClean="0"/>
              <a:t>7/12/2016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2423733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DFC178-2E3A-486E-ACD6-B3E10B8CF9DC}" type="datetimeFigureOut">
              <a:rPr lang="es-CO" smtClean="0"/>
              <a:t>7/12/2016</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992923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DFC178-2E3A-486E-ACD6-B3E10B8CF9DC}" type="datetimeFigureOut">
              <a:rPr lang="es-CO" smtClean="0"/>
              <a:t>7/12/2016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3872218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DFC178-2E3A-486E-ACD6-B3E10B8CF9DC}" type="datetimeFigureOut">
              <a:rPr lang="es-CO" smtClean="0"/>
              <a:t>7/12/2016</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DACAEADC-C242-4D77-9075-744B1915A43F}" type="slidenum">
              <a:rPr lang="es-CO" smtClean="0"/>
              <a:t>‹Nº›</a:t>
            </a:fld>
            <a:endParaRPr lang="es-CO"/>
          </a:p>
        </p:txBody>
      </p:sp>
    </p:spTree>
    <p:extLst>
      <p:ext uri="{BB962C8B-B14F-4D97-AF65-F5344CB8AC3E}">
        <p14:creationId xmlns:p14="http://schemas.microsoft.com/office/powerpoint/2010/main" val="507581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DFC178-2E3A-486E-ACD6-B3E10B8CF9DC}" type="datetimeFigureOut">
              <a:rPr lang="es-CO" smtClean="0"/>
              <a:t>7/12/2016</a:t>
            </a:fld>
            <a:endParaRPr lang="es-C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CAEADC-C242-4D77-9075-744B1915A43F}" type="slidenum">
              <a:rPr lang="es-CO" smtClean="0"/>
              <a:t>‹Nº›</a:t>
            </a:fld>
            <a:endParaRPr lang="es-CO"/>
          </a:p>
        </p:txBody>
      </p:sp>
    </p:spTree>
    <p:extLst>
      <p:ext uri="{BB962C8B-B14F-4D97-AF65-F5344CB8AC3E}">
        <p14:creationId xmlns:p14="http://schemas.microsoft.com/office/powerpoint/2010/main" val="39297869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76009" y="2114889"/>
            <a:ext cx="5177308" cy="1810958"/>
          </a:xfrm>
        </p:spPr>
        <p:txBody>
          <a:bodyPr>
            <a:normAutofit fontScale="90000"/>
          </a:bodyPr>
          <a:lstStyle/>
          <a:p>
            <a:pPr algn="l"/>
            <a:r>
              <a:rPr lang="es-CO" sz="4800" b="1" dirty="0">
                <a:effectLst>
                  <a:outerShdw blurRad="50800" dist="38100" dir="2700000" algn="tl" rotWithShape="0">
                    <a:prstClr val="black">
                      <a:alpha val="40000"/>
                    </a:prstClr>
                  </a:outerShdw>
                </a:effectLst>
                <a:latin typeface="Corbel" panose="020B0503020204020204" pitchFamily="34" charset="0"/>
              </a:rPr>
              <a:t>CMI: Competencias para el manejo de la información</a:t>
            </a:r>
          </a:p>
        </p:txBody>
      </p:sp>
      <p:sp>
        <p:nvSpPr>
          <p:cNvPr id="3" name="Subtítulo 2"/>
          <p:cNvSpPr>
            <a:spLocks noGrp="1"/>
          </p:cNvSpPr>
          <p:nvPr>
            <p:ph type="subTitle" idx="1"/>
          </p:nvPr>
        </p:nvSpPr>
        <p:spPr>
          <a:xfrm>
            <a:off x="769513" y="4137178"/>
            <a:ext cx="3532031" cy="716007"/>
          </a:xfrm>
        </p:spPr>
        <p:txBody>
          <a:bodyPr/>
          <a:lstStyle/>
          <a:p>
            <a:pPr algn="l"/>
            <a:r>
              <a:rPr lang="es-CO" dirty="0">
                <a:ea typeface="Roboto" panose="02000000000000000000" pitchFamily="2" charset="0"/>
                <a:cs typeface="Roboto" panose="02000000000000000000" pitchFamily="2" charset="0"/>
              </a:rPr>
              <a:t>Boris Sánchez Molano</a:t>
            </a:r>
            <a:br>
              <a:rPr lang="es-CO" dirty="0">
                <a:ea typeface="Roboto" panose="02000000000000000000" pitchFamily="2" charset="0"/>
                <a:cs typeface="Roboto" panose="02000000000000000000" pitchFamily="2" charset="0"/>
              </a:rPr>
            </a:br>
            <a:r>
              <a:rPr lang="es-CO" sz="1800" dirty="0">
                <a:ea typeface="Roboto" panose="02000000000000000000" pitchFamily="2" charset="0"/>
                <a:cs typeface="Roboto" panose="02000000000000000000" pitchFamily="2" charset="0"/>
              </a:rPr>
              <a:t>bsanchez@icesi.edu.co</a:t>
            </a:r>
          </a:p>
        </p:txBody>
      </p:sp>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30484" y="6159467"/>
            <a:ext cx="562101" cy="562101"/>
          </a:xfrm>
          <a:prstGeom prst="rect">
            <a:avLst/>
          </a:prstGeom>
          <a:effectLst>
            <a:outerShdw blurRad="50800" dist="38100" algn="l" rotWithShape="0">
              <a:prstClr val="black">
                <a:alpha val="40000"/>
              </a:prstClr>
            </a:outerShdw>
          </a:effectLst>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317" y="2293361"/>
            <a:ext cx="2758217" cy="27582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88572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1820" y="1"/>
            <a:ext cx="7654880" cy="723900"/>
          </a:xfrm>
        </p:spPr>
        <p:txBody>
          <a:bodyPr>
            <a:normAutofit/>
          </a:bodyPr>
          <a:lstStyle/>
          <a:p>
            <a:r>
              <a:rPr lang="es-CO" sz="4000" b="1" dirty="0">
                <a:solidFill>
                  <a:schemeClr val="bg2">
                    <a:lumMod val="25000"/>
                  </a:schemeClr>
                </a:solidFill>
                <a:latin typeface="Corbel" panose="020B0503020204020204" pitchFamily="34" charset="0"/>
              </a:rPr>
              <a:t>CMI</a:t>
            </a:r>
          </a:p>
        </p:txBody>
      </p:sp>
      <p:sp>
        <p:nvSpPr>
          <p:cNvPr id="4" name="Marcador de contenido 3"/>
          <p:cNvSpPr>
            <a:spLocks noGrp="1"/>
          </p:cNvSpPr>
          <p:nvPr>
            <p:ph idx="1"/>
          </p:nvPr>
        </p:nvSpPr>
        <p:spPr>
          <a:xfrm>
            <a:off x="4166183" y="1493949"/>
            <a:ext cx="4587293" cy="4579983"/>
          </a:xfrm>
        </p:spPr>
        <p:txBody>
          <a:bodyPr>
            <a:normAutofit/>
          </a:bodyPr>
          <a:lstStyle/>
          <a:p>
            <a:r>
              <a:rPr lang="es-CO" sz="2400" dirty="0"/>
              <a:t>¿Por qué son importantes las CMI?</a:t>
            </a:r>
          </a:p>
          <a:p>
            <a:r>
              <a:rPr lang="es-CO" sz="2400" dirty="0"/>
              <a:t>¿Qué son las CMI?</a:t>
            </a:r>
          </a:p>
          <a:p>
            <a:r>
              <a:rPr lang="es-CO" sz="2400" dirty="0"/>
              <a:t>¿De verdad conoces a Google?</a:t>
            </a:r>
          </a:p>
          <a:p>
            <a:r>
              <a:rPr lang="es-CO" sz="2400" dirty="0"/>
              <a:t>Estrategias de búsqueda</a:t>
            </a:r>
          </a:p>
          <a:p>
            <a:r>
              <a:rPr lang="es-CO" sz="2400" dirty="0"/>
              <a:t>Alfabetismo en medios (básico)</a:t>
            </a:r>
          </a:p>
          <a:p>
            <a:r>
              <a:rPr lang="es-CO" sz="2400" dirty="0"/>
              <a:t>Más allá de google</a:t>
            </a:r>
          </a:p>
          <a:p>
            <a:r>
              <a:rPr lang="es-CO" sz="2400" dirty="0"/>
              <a:t>Fuentes: tipos</a:t>
            </a:r>
          </a:p>
          <a:p>
            <a:r>
              <a:rPr lang="es-CO" sz="2400" dirty="0"/>
              <a:t>Identificar y evaluar fuentes </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601" y="2245224"/>
            <a:ext cx="2275261" cy="227526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67071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7886700" cy="723900"/>
          </a:xfrm>
        </p:spPr>
        <p:txBody>
          <a:bodyPr>
            <a:normAutofit/>
          </a:bodyPr>
          <a:lstStyle/>
          <a:p>
            <a:r>
              <a:rPr lang="es-CO" sz="4000" b="1" dirty="0">
                <a:solidFill>
                  <a:schemeClr val="tx2">
                    <a:lumMod val="75000"/>
                  </a:schemeClr>
                </a:solidFill>
              </a:rPr>
              <a:t>Información</a:t>
            </a:r>
          </a:p>
        </p:txBody>
      </p:sp>
      <p:sp>
        <p:nvSpPr>
          <p:cNvPr id="3" name="Marcador de contenido 2"/>
          <p:cNvSpPr>
            <a:spLocks noGrp="1"/>
          </p:cNvSpPr>
          <p:nvPr>
            <p:ph idx="1"/>
          </p:nvPr>
        </p:nvSpPr>
        <p:spPr>
          <a:xfrm>
            <a:off x="2501218" y="851642"/>
            <a:ext cx="6212114" cy="5473520"/>
          </a:xfrm>
        </p:spPr>
        <p:txBody>
          <a:bodyPr>
            <a:noAutofit/>
          </a:bodyPr>
          <a:lstStyle/>
          <a:p>
            <a:pPr marL="0" indent="0">
              <a:lnSpc>
                <a:spcPct val="100000"/>
              </a:lnSpc>
              <a:buNone/>
            </a:pPr>
            <a:r>
              <a:rPr lang="es-CO" sz="1800" dirty="0"/>
              <a:t>Quieres hacer un viaje con tus amigos al Parque </a:t>
            </a:r>
            <a:r>
              <a:rPr lang="es-CO" sz="1800" dirty="0" err="1"/>
              <a:t>Tayrona</a:t>
            </a:r>
            <a:r>
              <a:rPr lang="es-CO" sz="1800" dirty="0"/>
              <a:t> (Colombia), pues has escuchado que allá hay unas playas espectaculares y que puede resultar bastante económico si se hace de la manera adecuada. Sin embargo, las agencias de viajes que has visitado en tu ciudad no te ofrecen planes económicos, porque solo incluyen viajes en avión y hospedajes en hoteles costosos. Por esta razón, necesitas buscar información por tu cuenta: saber cuánto tiempo toma y cuánto cuesta viajar en bus, si hay hoteles buenos y de bajo costo, cuáles son los mejores sitios para visitar, etc. Además, necesitarías un mapa del sitio y cuál puede ser el presupuesto para las comidas. En este caso...</a:t>
            </a:r>
          </a:p>
          <a:p>
            <a:pPr lvl="1">
              <a:lnSpc>
                <a:spcPct val="120000"/>
              </a:lnSpc>
            </a:pPr>
            <a:r>
              <a:rPr lang="es-CO" sz="1600" dirty="0"/>
              <a:t>¿Dónde crees que puede estar esta información? ¿en qué lugares está? ¿quiénes la pueden tener?</a:t>
            </a:r>
          </a:p>
          <a:p>
            <a:pPr lvl="1">
              <a:lnSpc>
                <a:spcPct val="120000"/>
              </a:lnSpc>
            </a:pPr>
            <a:r>
              <a:rPr lang="es-CO" sz="1600" dirty="0"/>
              <a:t>¿Cómo la buscarías?</a:t>
            </a:r>
          </a:p>
          <a:p>
            <a:pPr lvl="1">
              <a:lnSpc>
                <a:spcPct val="120000"/>
              </a:lnSpc>
            </a:pPr>
            <a:r>
              <a:rPr lang="es-CO" sz="1600" dirty="0"/>
              <a:t>¿Qué recursos utilizarías para ello?</a:t>
            </a:r>
          </a:p>
          <a:p>
            <a:pPr lvl="1">
              <a:lnSpc>
                <a:spcPct val="120000"/>
              </a:lnSpc>
            </a:pPr>
            <a:r>
              <a:rPr lang="es-CO" sz="1600" dirty="0"/>
              <a:t>¿Cómo puedes corroborar que la información que me están dando es cierta y que no te estas arriesgando a hacer un viaje que sobrepasa tu presupuesto?</a:t>
            </a:r>
          </a:p>
        </p:txBody>
      </p:sp>
      <p:pic>
        <p:nvPicPr>
          <p:cNvPr id="7" name="Imagen 6"/>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29785" y1="84258" x2="29785" y2="84258"/>
                        <a14:foregroundMark x1="56641" y1="82850" x2="56641" y2="82850"/>
                        <a14:foregroundMark x1="44238" y1="83844" x2="44238" y2="83844"/>
                      </a14:backgroundRemoval>
                    </a14:imgEffect>
                  </a14:imgLayer>
                </a14:imgProps>
              </a:ext>
              <a:ext uri="{28A0092B-C50C-407E-A947-70E740481C1C}">
                <a14:useLocalDpi xmlns:a14="http://schemas.microsoft.com/office/drawing/2010/main" val="0"/>
              </a:ext>
            </a:extLst>
          </a:blip>
          <a:stretch>
            <a:fillRect/>
          </a:stretch>
        </p:blipFill>
        <p:spPr>
          <a:xfrm>
            <a:off x="188685" y="851642"/>
            <a:ext cx="2501218" cy="2948213"/>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2961075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9"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Qué son?</a:t>
            </a:r>
          </a:p>
        </p:txBody>
      </p:sp>
      <p:sp>
        <p:nvSpPr>
          <p:cNvPr id="5" name="Rectángulo 4"/>
          <p:cNvSpPr/>
          <p:nvPr/>
        </p:nvSpPr>
        <p:spPr>
          <a:xfrm>
            <a:off x="752475" y="1235381"/>
            <a:ext cx="5572074" cy="441745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s-CO" sz="2400" dirty="0">
                <a:solidFill>
                  <a:schemeClr val="bg2">
                    <a:lumMod val="25000"/>
                  </a:schemeClr>
                </a:solidFill>
              </a:rPr>
              <a:t>Habilidades, conocimientos y actitudes, que el estudiante debe poner en práctica para identificar lo que necesita saber sobre un tema específico en un momento dado, buscar efectivamente la información que esto requiere, determinar si esta información es pertinente para responder a sus necesidades y convertirla en conocimiento útil aplicable en contextos variados y reales.</a:t>
            </a:r>
            <a:endParaRPr lang="es-ES" sz="2400" dirty="0">
              <a:solidFill>
                <a:schemeClr val="bg2">
                  <a:lumMod val="25000"/>
                </a:schemeClr>
              </a:solidFill>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1214" y="1556269"/>
            <a:ext cx="2803294" cy="2803294"/>
          </a:xfrm>
          <a:prstGeom prst="rect">
            <a:avLst/>
          </a:prstGeom>
          <a:ln>
            <a:noFill/>
          </a:ln>
          <a:effectLst>
            <a:outerShdw blurRad="292100" dist="139700" dir="2700000" algn="tl" rotWithShape="0">
              <a:srgbClr val="333333">
                <a:alpha val="65000"/>
              </a:srgbClr>
            </a:outerShdw>
          </a:effectLst>
        </p:spPr>
      </p:pic>
      <p:sp>
        <p:nvSpPr>
          <p:cNvPr id="7" name="Rectángulo 6"/>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3576973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Capacidades</a:t>
            </a:r>
          </a:p>
        </p:txBody>
      </p:sp>
      <p:sp>
        <p:nvSpPr>
          <p:cNvPr id="4" name="CuadroTexto 3"/>
          <p:cNvSpPr txBox="1"/>
          <p:nvPr/>
        </p:nvSpPr>
        <p:spPr>
          <a:xfrm>
            <a:off x="715445" y="982156"/>
            <a:ext cx="7703580" cy="646331"/>
          </a:xfrm>
          <a:prstGeom prst="rect">
            <a:avLst/>
          </a:prstGeom>
          <a:noFill/>
        </p:spPr>
        <p:txBody>
          <a:bodyPr wrap="square" rtlCol="0">
            <a:spAutoFit/>
          </a:bodyPr>
          <a:lstStyle/>
          <a:p>
            <a:r>
              <a:rPr lang="es-CO" dirty="0"/>
              <a:t>Esta competencia hace referencia, específicamente, a que el estudiante esté en capacidad de:</a:t>
            </a:r>
          </a:p>
        </p:txBody>
      </p:sp>
      <p:graphicFrame>
        <p:nvGraphicFramePr>
          <p:cNvPr id="9" name="Diagrama 8"/>
          <p:cNvGraphicFramePr/>
          <p:nvPr>
            <p:extLst>
              <p:ext uri="{D42A27DB-BD31-4B8C-83A1-F6EECF244321}">
                <p14:modId xmlns:p14="http://schemas.microsoft.com/office/powerpoint/2010/main" val="3303918549"/>
              </p:ext>
            </p:extLst>
          </p:nvPr>
        </p:nvGraphicFramePr>
        <p:xfrm>
          <a:off x="590414" y="1886743"/>
          <a:ext cx="7953643" cy="40117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ángulo 9"/>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2338845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Modelo Gavilán </a:t>
            </a:r>
          </a:p>
        </p:txBody>
      </p:sp>
      <p:sp>
        <p:nvSpPr>
          <p:cNvPr id="3" name="Rectángulo 2"/>
          <p:cNvSpPr/>
          <p:nvPr/>
        </p:nvSpPr>
        <p:spPr>
          <a:xfrm>
            <a:off x="449941" y="963204"/>
            <a:ext cx="8374743" cy="5386090"/>
          </a:xfrm>
          <a:prstGeom prst="rect">
            <a:avLst/>
          </a:prstGeom>
        </p:spPr>
        <p:txBody>
          <a:bodyPr wrap="square">
            <a:spAutoFit/>
          </a:bodyPr>
          <a:lstStyle/>
          <a:p>
            <a:pPr marL="342900" indent="-342900">
              <a:buFont typeface="+mj-lt"/>
              <a:buAutoNum type="arabicPeriod"/>
            </a:pPr>
            <a:r>
              <a:rPr lang="es-CO" sz="1600" b="1" dirty="0">
                <a:solidFill>
                  <a:srgbClr val="616161"/>
                </a:solidFill>
                <a:latin typeface="Arial" panose="020B0604020202020204" pitchFamily="34" charset="0"/>
              </a:rPr>
              <a:t>DEFINIR EL PROBLEMA DE INFORMACIÓN Y QUÉ SE NECESITA INDAGAR PARA RESOLVERLO</a:t>
            </a:r>
            <a:endParaRPr lang="es-CO" sz="1600" dirty="0">
              <a:solidFill>
                <a:srgbClr val="616161"/>
              </a:solidFill>
              <a:latin typeface="Arial" panose="020B0604020202020204" pitchFamily="34" charset="0"/>
            </a:endParaRPr>
          </a:p>
          <a:p>
            <a:pPr marL="800100" lvl="1" indent="-342900">
              <a:buFont typeface="+mj-lt"/>
              <a:buAutoNum type="alphaLcPeriod"/>
            </a:pPr>
            <a:r>
              <a:rPr lang="es-CO" sz="1600" dirty="0">
                <a:solidFill>
                  <a:srgbClr val="616161"/>
                </a:solidFill>
                <a:latin typeface="Arial" panose="020B0604020202020204" pitchFamily="34" charset="0"/>
              </a:rPr>
              <a:t> Plantear una Pregunta Inicial</a:t>
            </a:r>
          </a:p>
          <a:p>
            <a:pPr marL="800100" lvl="1" indent="-342900">
              <a:buFont typeface="+mj-lt"/>
              <a:buAutoNum type="alphaLcPeriod"/>
            </a:pPr>
            <a:r>
              <a:rPr lang="es-CO" sz="1600" dirty="0">
                <a:solidFill>
                  <a:srgbClr val="616161"/>
                </a:solidFill>
                <a:latin typeface="Arial" panose="020B0604020202020204" pitchFamily="34" charset="0"/>
              </a:rPr>
              <a:t> Analizar la Pregunta Inicial</a:t>
            </a:r>
          </a:p>
          <a:p>
            <a:pPr marL="800100" lvl="1" indent="-342900">
              <a:buFont typeface="+mj-lt"/>
              <a:buAutoNum type="alphaLcPeriod"/>
            </a:pPr>
            <a:r>
              <a:rPr lang="es-CO" sz="1600" dirty="0">
                <a:solidFill>
                  <a:srgbClr val="616161"/>
                </a:solidFill>
                <a:latin typeface="Arial" panose="020B0604020202020204" pitchFamily="34" charset="0"/>
              </a:rPr>
              <a:t>Construir un Plan de Investigación</a:t>
            </a:r>
          </a:p>
          <a:p>
            <a:pPr marL="800100" lvl="1" indent="-342900">
              <a:buFont typeface="+mj-lt"/>
              <a:buAutoNum type="alphaLcPeriod"/>
            </a:pPr>
            <a:r>
              <a:rPr lang="es-CO" sz="1600" dirty="0">
                <a:solidFill>
                  <a:srgbClr val="616161"/>
                </a:solidFill>
                <a:latin typeface="Arial" panose="020B0604020202020204" pitchFamily="34" charset="0"/>
              </a:rPr>
              <a:t>Formular Preguntas Secundarias</a:t>
            </a:r>
            <a:br>
              <a:rPr lang="es-CO" sz="1600" dirty="0">
                <a:solidFill>
                  <a:srgbClr val="616161"/>
                </a:solidFill>
                <a:latin typeface="Arial" panose="020B0604020202020204" pitchFamily="34" charset="0"/>
              </a:rPr>
            </a:br>
            <a:endParaRPr lang="es-CO" sz="1600" dirty="0">
              <a:solidFill>
                <a:srgbClr val="616161"/>
              </a:solidFill>
              <a:latin typeface="Arial" panose="020B0604020202020204" pitchFamily="34" charset="0"/>
            </a:endParaRPr>
          </a:p>
          <a:p>
            <a:pPr marL="342900" indent="-342900">
              <a:buFont typeface="+mj-lt"/>
              <a:buAutoNum type="arabicPeriod"/>
            </a:pPr>
            <a:r>
              <a:rPr lang="es-CO" sz="1600" b="1" dirty="0">
                <a:solidFill>
                  <a:srgbClr val="616161"/>
                </a:solidFill>
                <a:latin typeface="Arial" panose="020B0604020202020204" pitchFamily="34" charset="0"/>
              </a:rPr>
              <a:t>BUSCAR Y EVALUAR FUENTES DE INFORMACIÓN</a:t>
            </a:r>
          </a:p>
          <a:p>
            <a:pPr marL="800100" lvl="1" indent="-342900">
              <a:buFont typeface="+mj-lt"/>
              <a:buAutoNum type="alphaLcPeriod"/>
            </a:pPr>
            <a:r>
              <a:rPr lang="es-CO" sz="1600" dirty="0">
                <a:solidFill>
                  <a:srgbClr val="616161"/>
                </a:solidFill>
                <a:latin typeface="Arial" panose="020B0604020202020204" pitchFamily="34" charset="0"/>
              </a:rPr>
              <a:t>Identificar y seleccionar las fuentes de información más adecuadas</a:t>
            </a:r>
          </a:p>
          <a:p>
            <a:pPr marL="800100" lvl="1" indent="-342900">
              <a:buFont typeface="+mj-lt"/>
              <a:buAutoNum type="alphaLcPeriod"/>
            </a:pPr>
            <a:r>
              <a:rPr lang="es-CO" sz="1600" dirty="0">
                <a:solidFill>
                  <a:srgbClr val="616161"/>
                </a:solidFill>
                <a:latin typeface="Arial" panose="020B0604020202020204" pitchFamily="34" charset="0"/>
              </a:rPr>
              <a:t>Acceder a las fuentes de información seleccionadas</a:t>
            </a:r>
          </a:p>
          <a:p>
            <a:pPr marL="800100" lvl="1" indent="-342900">
              <a:buFont typeface="+mj-lt"/>
              <a:buAutoNum type="alphaLcPeriod"/>
            </a:pPr>
            <a:r>
              <a:rPr lang="es-CO" sz="1600" dirty="0">
                <a:solidFill>
                  <a:srgbClr val="616161"/>
                </a:solidFill>
                <a:latin typeface="Arial" panose="020B0604020202020204" pitchFamily="34" charset="0"/>
              </a:rPr>
              <a:t> Evaluar las fuentes encontradas</a:t>
            </a:r>
            <a:br>
              <a:rPr lang="es-CO" sz="1600" dirty="0">
                <a:solidFill>
                  <a:srgbClr val="616161"/>
                </a:solidFill>
                <a:latin typeface="Arial" panose="020B0604020202020204" pitchFamily="34" charset="0"/>
              </a:rPr>
            </a:br>
            <a:endParaRPr lang="es-CO" sz="1600" dirty="0">
              <a:solidFill>
                <a:srgbClr val="616161"/>
              </a:solidFill>
              <a:latin typeface="Arial" panose="020B0604020202020204" pitchFamily="34" charset="0"/>
            </a:endParaRPr>
          </a:p>
          <a:p>
            <a:pPr marL="342900" indent="-342900">
              <a:buFont typeface="+mj-lt"/>
              <a:buAutoNum type="arabicPeriod"/>
            </a:pPr>
            <a:r>
              <a:rPr lang="es-CO" sz="1600" b="1" dirty="0">
                <a:solidFill>
                  <a:srgbClr val="616161"/>
                </a:solidFill>
                <a:latin typeface="Arial" panose="020B0604020202020204" pitchFamily="34" charset="0"/>
              </a:rPr>
              <a:t>ANALIZAR LA INFORMACIÓN</a:t>
            </a:r>
          </a:p>
          <a:p>
            <a:pPr marL="800100" lvl="1" indent="-342900">
              <a:buFont typeface="+mj-lt"/>
              <a:buAutoNum type="alphaLcPeriod"/>
            </a:pPr>
            <a:r>
              <a:rPr lang="es-CO" sz="1600" dirty="0">
                <a:solidFill>
                  <a:srgbClr val="616161"/>
                </a:solidFill>
                <a:latin typeface="Arial" panose="020B0604020202020204" pitchFamily="34" charset="0"/>
              </a:rPr>
              <a:t>Elegir la información más adecuada para resolver las Preguntas Secundarias</a:t>
            </a:r>
          </a:p>
          <a:p>
            <a:pPr marL="800100" lvl="1" indent="-342900">
              <a:buFont typeface="+mj-lt"/>
              <a:buAutoNum type="alphaLcPeriod"/>
            </a:pPr>
            <a:r>
              <a:rPr lang="es-CO" sz="1600" dirty="0">
                <a:solidFill>
                  <a:srgbClr val="616161"/>
                </a:solidFill>
                <a:latin typeface="Arial" panose="020B0604020202020204" pitchFamily="34" charset="0"/>
              </a:rPr>
              <a:t>Leer, entender, comparar, y evaluar la información seleccionada</a:t>
            </a:r>
          </a:p>
          <a:p>
            <a:pPr marL="800100" lvl="1" indent="-342900">
              <a:buFont typeface="+mj-lt"/>
              <a:buAutoNum type="alphaLcPeriod"/>
            </a:pPr>
            <a:r>
              <a:rPr lang="es-CO" sz="1600" dirty="0">
                <a:solidFill>
                  <a:srgbClr val="616161"/>
                </a:solidFill>
                <a:latin typeface="Arial" panose="020B0604020202020204" pitchFamily="34" charset="0"/>
              </a:rPr>
              <a:t>Responder las Preguntas Secundarias</a:t>
            </a:r>
            <a:br>
              <a:rPr lang="es-CO" sz="1600" dirty="0">
                <a:solidFill>
                  <a:srgbClr val="616161"/>
                </a:solidFill>
                <a:latin typeface="Arial" panose="020B0604020202020204" pitchFamily="34" charset="0"/>
              </a:rPr>
            </a:br>
            <a:endParaRPr lang="es-CO" sz="1600" dirty="0">
              <a:solidFill>
                <a:srgbClr val="616161"/>
              </a:solidFill>
              <a:latin typeface="Arial" panose="020B0604020202020204" pitchFamily="34" charset="0"/>
            </a:endParaRPr>
          </a:p>
          <a:p>
            <a:pPr marL="342900" indent="-342900">
              <a:buFont typeface="+mj-lt"/>
              <a:buAutoNum type="arabicPeriod"/>
            </a:pPr>
            <a:r>
              <a:rPr lang="es-CO" sz="1600" b="1" dirty="0">
                <a:solidFill>
                  <a:srgbClr val="616161"/>
                </a:solidFill>
                <a:latin typeface="Arial" panose="020B0604020202020204" pitchFamily="34" charset="0"/>
              </a:rPr>
              <a:t>SINTETIZAR LA INFORMACIÓN Y UTILIZARLA</a:t>
            </a:r>
          </a:p>
          <a:p>
            <a:pPr marL="800100" lvl="1" indent="-342900">
              <a:buFont typeface="+mj-lt"/>
              <a:buAutoNum type="alphaLcPeriod"/>
            </a:pPr>
            <a:r>
              <a:rPr lang="es-CO" sz="1600" dirty="0">
                <a:solidFill>
                  <a:srgbClr val="616161"/>
                </a:solidFill>
                <a:latin typeface="Arial" panose="020B0604020202020204" pitchFamily="34" charset="0"/>
              </a:rPr>
              <a:t>Resolver la Pregunta Inicial</a:t>
            </a:r>
          </a:p>
          <a:p>
            <a:pPr marL="800100" lvl="1" indent="-342900">
              <a:buFont typeface="+mj-lt"/>
              <a:buAutoNum type="alphaLcPeriod"/>
            </a:pPr>
            <a:r>
              <a:rPr lang="es-CO" sz="1600" dirty="0">
                <a:solidFill>
                  <a:srgbClr val="616161"/>
                </a:solidFill>
                <a:latin typeface="Arial" panose="020B0604020202020204" pitchFamily="34" charset="0"/>
              </a:rPr>
              <a:t>Elaborar un producto concreto</a:t>
            </a:r>
          </a:p>
          <a:p>
            <a:pPr marL="800100" lvl="1" indent="-342900">
              <a:buFont typeface="+mj-lt"/>
              <a:buAutoNum type="alphaLcPeriod"/>
            </a:pPr>
            <a:r>
              <a:rPr lang="es-CO" sz="1600" dirty="0">
                <a:solidFill>
                  <a:srgbClr val="616161"/>
                </a:solidFill>
                <a:latin typeface="Arial" panose="020B0604020202020204" pitchFamily="34" charset="0"/>
              </a:rPr>
              <a:t>Comunicar los resultados de la investigación</a:t>
            </a:r>
          </a:p>
        </p:txBody>
      </p:sp>
      <p:sp>
        <p:nvSpPr>
          <p:cNvPr id="5" name="Rectángulo 4"/>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607382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Modelo </a:t>
            </a:r>
          </a:p>
        </p:txBody>
      </p:sp>
      <p:graphicFrame>
        <p:nvGraphicFramePr>
          <p:cNvPr id="6" name="Diagrama 5"/>
          <p:cNvGraphicFramePr/>
          <p:nvPr>
            <p:extLst>
              <p:ext uri="{D42A27DB-BD31-4B8C-83A1-F6EECF244321}">
                <p14:modId xmlns:p14="http://schemas.microsoft.com/office/powerpoint/2010/main" val="990241173"/>
              </p:ext>
            </p:extLst>
          </p:nvPr>
        </p:nvGraphicFramePr>
        <p:xfrm>
          <a:off x="610534" y="1184857"/>
          <a:ext cx="7913400" cy="49841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ángulo 7"/>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1655881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Búsqueda y evaluación de fuentes </a:t>
            </a:r>
          </a:p>
        </p:txBody>
      </p:sp>
      <p:sp>
        <p:nvSpPr>
          <p:cNvPr id="3" name="Rectángulo 2"/>
          <p:cNvSpPr/>
          <p:nvPr/>
        </p:nvSpPr>
        <p:spPr>
          <a:xfrm>
            <a:off x="407305" y="1022206"/>
            <a:ext cx="8319858" cy="4893647"/>
          </a:xfrm>
          <a:prstGeom prst="rect">
            <a:avLst/>
          </a:prstGeom>
        </p:spPr>
        <p:txBody>
          <a:bodyPr wrap="square">
            <a:spAutoFit/>
          </a:bodyPr>
          <a:lstStyle/>
          <a:p>
            <a:r>
              <a:rPr lang="es-CO" sz="2400" dirty="0"/>
              <a:t>Para lograr este objetivo, es necesario que: </a:t>
            </a:r>
            <a:br>
              <a:rPr lang="es-CO" sz="2400" dirty="0"/>
            </a:br>
            <a:endParaRPr lang="es-CO" sz="2400" dirty="0"/>
          </a:p>
          <a:p>
            <a:pPr marL="914400" lvl="1" indent="-457200">
              <a:buFont typeface="+mj-lt"/>
              <a:buAutoNum type="alphaLcPeriod"/>
            </a:pPr>
            <a:r>
              <a:rPr lang="es-CO" sz="2400" dirty="0"/>
              <a:t>Conozcan la gran cantidad de las fuentes a la que pueden acceder, sus tipos y las características de la información que ofrecen </a:t>
            </a:r>
          </a:p>
          <a:p>
            <a:pPr marL="914400" lvl="1" indent="-457200">
              <a:buFont typeface="+mj-lt"/>
              <a:buAutoNum type="alphaLcPeriod"/>
            </a:pPr>
            <a:r>
              <a:rPr lang="es-CO" sz="2400" dirty="0"/>
              <a:t>Seleccionen las fuentes que pueden responder mejor a sus necesidades de información </a:t>
            </a:r>
          </a:p>
          <a:p>
            <a:pPr marL="914400" lvl="1" indent="-457200">
              <a:buFont typeface="+mj-lt"/>
              <a:buAutoNum type="alphaLcPeriod"/>
            </a:pPr>
            <a:r>
              <a:rPr lang="es-CO" sz="2400" dirty="0"/>
              <a:t>Identifiquen los diferentes tipos de motores de búsqueda, los utilicen adecuadamente y apliquen estrategias de búsqueda lógicas </a:t>
            </a:r>
          </a:p>
          <a:p>
            <a:pPr marL="914400" lvl="1" indent="-457200">
              <a:buFont typeface="+mj-lt"/>
              <a:buAutoNum type="alphaLcPeriod"/>
            </a:pPr>
            <a:r>
              <a:rPr lang="es-CO" sz="2400" dirty="0"/>
              <a:t>Reconozcan la importancia de evaluar las fuentes que encuentran y adquieran criterios sólidos para juzgar su pertinencia, calidad y confiabilidad</a:t>
            </a:r>
          </a:p>
        </p:txBody>
      </p:sp>
      <p:sp>
        <p:nvSpPr>
          <p:cNvPr id="5" name="Rectángulo 4"/>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1047631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0" y="1"/>
            <a:ext cx="7886700" cy="723900"/>
          </a:xfrm>
        </p:spPr>
        <p:txBody>
          <a:bodyPr>
            <a:normAutofit/>
          </a:bodyPr>
          <a:lstStyle/>
          <a:p>
            <a:r>
              <a:rPr lang="es-CO" sz="4000" b="1" dirty="0">
                <a:solidFill>
                  <a:schemeClr val="tx2">
                    <a:lumMod val="75000"/>
                  </a:schemeClr>
                </a:solidFill>
              </a:rPr>
              <a:t>Información</a:t>
            </a:r>
          </a:p>
        </p:txBody>
      </p:sp>
      <p:sp>
        <p:nvSpPr>
          <p:cNvPr id="3" name="Marcador de contenido 2"/>
          <p:cNvSpPr>
            <a:spLocks noGrp="1"/>
          </p:cNvSpPr>
          <p:nvPr>
            <p:ph idx="1"/>
          </p:nvPr>
        </p:nvSpPr>
        <p:spPr>
          <a:xfrm>
            <a:off x="3116686" y="2264038"/>
            <a:ext cx="5313309" cy="2277924"/>
          </a:xfrm>
        </p:spPr>
        <p:txBody>
          <a:bodyPr>
            <a:noAutofit/>
          </a:bodyPr>
          <a:lstStyle/>
          <a:p>
            <a:pPr marL="0" indent="0">
              <a:lnSpc>
                <a:spcPct val="100000"/>
              </a:lnSpc>
              <a:buNone/>
            </a:pPr>
            <a:r>
              <a:rPr lang="es-CO" sz="2400" dirty="0"/>
              <a:t>Ejemplificar con 3 recursos los distintos tipos de fuentes de información:</a:t>
            </a:r>
          </a:p>
          <a:p>
            <a:pPr>
              <a:lnSpc>
                <a:spcPct val="100000"/>
              </a:lnSpc>
            </a:pPr>
            <a:r>
              <a:rPr lang="es-CO" sz="2400" dirty="0"/>
              <a:t>Sustentar su elección</a:t>
            </a:r>
          </a:p>
          <a:p>
            <a:pPr>
              <a:lnSpc>
                <a:spcPct val="100000"/>
              </a:lnSpc>
            </a:pPr>
            <a:r>
              <a:rPr lang="es-CO" sz="2400" dirty="0"/>
              <a:t>Explicar sus características</a:t>
            </a:r>
          </a:p>
          <a:p>
            <a:pPr>
              <a:lnSpc>
                <a:spcPct val="100000"/>
              </a:lnSpc>
            </a:pPr>
            <a:endParaRPr lang="es-CO" sz="2000" dirty="0"/>
          </a:p>
        </p:txBody>
      </p:sp>
      <p:pic>
        <p:nvPicPr>
          <p:cNvPr id="7" name="Imagen 6"/>
          <p:cNvPicPr>
            <a:picLocks noChangeAspect="1"/>
          </p:cNvPicPr>
          <p:nvPr/>
        </p:nvPicPr>
        <p:blipFill>
          <a:blip r:embed="rId2" cstate="print">
            <a:extLst>
              <a:ext uri="{BEBA8EAE-BF5A-486C-A8C5-ECC9F3942E4B}">
                <a14:imgProps xmlns:a14="http://schemas.microsoft.com/office/drawing/2010/main">
                  <a14:imgLayer r:embed="rId3">
                    <a14:imgEffect>
                      <a14:backgroundRemoval t="0" b="100000" l="0" r="100000">
                        <a14:foregroundMark x1="29785" y1="84258" x2="29785" y2="84258"/>
                        <a14:foregroundMark x1="56641" y1="82850" x2="56641" y2="82850"/>
                        <a14:foregroundMark x1="44238" y1="83844" x2="44238" y2="83844"/>
                      </a14:backgroundRemoval>
                    </a14:imgEffect>
                  </a14:imgLayer>
                </a14:imgProps>
              </a:ext>
              <a:ext uri="{28A0092B-C50C-407E-A947-70E740481C1C}">
                <a14:useLocalDpi xmlns:a14="http://schemas.microsoft.com/office/drawing/2010/main" val="0"/>
              </a:ext>
            </a:extLst>
          </a:blip>
          <a:stretch>
            <a:fillRect/>
          </a:stretch>
        </p:blipFill>
        <p:spPr>
          <a:xfrm>
            <a:off x="420505" y="1766042"/>
            <a:ext cx="2501218" cy="2948213"/>
          </a:xfrm>
          <a:prstGeom prst="rect">
            <a:avLst/>
          </a:prstGeom>
          <a:effectLst>
            <a:outerShdw blurRad="50800" dist="38100" dir="10800000" algn="r" rotWithShape="0">
              <a:prstClr val="black">
                <a:alpha val="40000"/>
              </a:prstClr>
            </a:outerShdw>
          </a:effectLst>
        </p:spPr>
      </p:pic>
    </p:spTree>
    <p:extLst>
      <p:ext uri="{BB962C8B-B14F-4D97-AF65-F5344CB8AC3E}">
        <p14:creationId xmlns:p14="http://schemas.microsoft.com/office/powerpoint/2010/main" val="756492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Tipos de fuentes</a:t>
            </a:r>
          </a:p>
        </p:txBody>
      </p:sp>
      <p:sp>
        <p:nvSpPr>
          <p:cNvPr id="3" name="Rectángulo 2"/>
          <p:cNvSpPr/>
          <p:nvPr/>
        </p:nvSpPr>
        <p:spPr>
          <a:xfrm>
            <a:off x="647974" y="1395879"/>
            <a:ext cx="6496681" cy="4216539"/>
          </a:xfrm>
          <a:prstGeom prst="rect">
            <a:avLst/>
          </a:prstGeom>
        </p:spPr>
        <p:txBody>
          <a:bodyPr wrap="square">
            <a:spAutoFit/>
          </a:bodyPr>
          <a:lstStyle/>
          <a:p>
            <a:r>
              <a:rPr lang="es-CO" sz="2800" b="1" dirty="0"/>
              <a:t>Fuentes Primarias</a:t>
            </a:r>
            <a:r>
              <a:rPr lang="es-CO" sz="2800" dirty="0"/>
              <a:t>: ofrecen información de primera mano, que proviene directamente del autor, que se publica por primera vez, no ha sido filtrada, interpretada o evaluada por nadie más.</a:t>
            </a:r>
            <a:br>
              <a:rPr lang="es-CO" sz="2800" dirty="0"/>
            </a:br>
            <a:endParaRPr lang="es-CO" sz="2800" dirty="0"/>
          </a:p>
          <a:p>
            <a:pPr marL="914400" lvl="1" indent="-457200">
              <a:buFont typeface="Arial" panose="020B0604020202020204" pitchFamily="34" charset="0"/>
              <a:buChar char="•"/>
            </a:pPr>
            <a:r>
              <a:rPr lang="es-CO" sz="2000" dirty="0" err="1">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Ej</a:t>
            </a:r>
            <a:r>
              <a:rPr lang="es-CO" sz="2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Libros, artículos de revista(s) o periódico(s), reportes de investigación(es), Actas de conferencias, memorias de congresos, Fotografías, Videos, obras de arte originales, entre otras.</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6256" y="723900"/>
            <a:ext cx="2117852" cy="2117852"/>
          </a:xfrm>
          <a:prstGeom prst="rect">
            <a:avLst/>
          </a:prstGeom>
        </p:spPr>
      </p:pic>
      <p:sp>
        <p:nvSpPr>
          <p:cNvPr id="7" name="Rectángulo 6"/>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3894193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Tipos de fuentes</a:t>
            </a:r>
          </a:p>
        </p:txBody>
      </p:sp>
      <p:sp>
        <p:nvSpPr>
          <p:cNvPr id="3" name="Rectángulo 2"/>
          <p:cNvSpPr/>
          <p:nvPr/>
        </p:nvSpPr>
        <p:spPr>
          <a:xfrm>
            <a:off x="761089" y="1447800"/>
            <a:ext cx="6485167" cy="4216539"/>
          </a:xfrm>
          <a:prstGeom prst="rect">
            <a:avLst/>
          </a:prstGeom>
        </p:spPr>
        <p:txBody>
          <a:bodyPr wrap="square">
            <a:spAutoFit/>
          </a:bodyPr>
          <a:lstStyle/>
          <a:p>
            <a:r>
              <a:rPr lang="es-CO" sz="2800" b="1" dirty="0"/>
              <a:t>Fuentes Secundarias</a:t>
            </a:r>
            <a:r>
              <a:rPr lang="es-CO" sz="2800" dirty="0"/>
              <a:t>: ofrecen información de alguna manera procesada u organizada de acuerdo con un criterio específico, comentarios, interpretaciones o críticas sobre una o más fuentes primarias. </a:t>
            </a:r>
            <a:br>
              <a:rPr lang="es-CO" sz="2800" dirty="0"/>
            </a:br>
            <a:endParaRPr lang="es-CO" sz="2800" dirty="0"/>
          </a:p>
          <a:p>
            <a:pPr marL="742950" lvl="1" indent="-285750">
              <a:buFont typeface="Arial" panose="020B0604020202020204" pitchFamily="34" charset="0"/>
              <a:buChar char="•"/>
            </a:pPr>
            <a:r>
              <a:rPr lang="es-CO" sz="2000" dirty="0" err="1">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Ej</a:t>
            </a:r>
            <a:r>
              <a:rPr lang="es-CO" sz="2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Resúmenes e índices, catálogos, diccionarios, enciclopedias, fuentes biográficas, bibliografías, atlas y manuales; notas sobre una conferencia tomadas por un estudiante, un artículo criticando un libro nuevo, entre otras.</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6256" y="723900"/>
            <a:ext cx="2117852" cy="2117852"/>
          </a:xfrm>
          <a:prstGeom prst="rect">
            <a:avLst/>
          </a:prstGeom>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29168371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Tipos de fuentes</a:t>
            </a:r>
          </a:p>
        </p:txBody>
      </p:sp>
      <p:sp>
        <p:nvSpPr>
          <p:cNvPr id="3" name="Rectángulo 2"/>
          <p:cNvSpPr/>
          <p:nvPr/>
        </p:nvSpPr>
        <p:spPr>
          <a:xfrm>
            <a:off x="721176" y="1502923"/>
            <a:ext cx="6042481" cy="3046988"/>
          </a:xfrm>
          <a:prstGeom prst="rect">
            <a:avLst/>
          </a:prstGeom>
        </p:spPr>
        <p:txBody>
          <a:bodyPr wrap="square">
            <a:spAutoFit/>
          </a:bodyPr>
          <a:lstStyle/>
          <a:p>
            <a:r>
              <a:rPr lang="es-CO" sz="2800" b="1" dirty="0"/>
              <a:t>Fuentes Terciarias</a:t>
            </a:r>
            <a:r>
              <a:rPr lang="es-CO" sz="2800" dirty="0"/>
              <a:t>: básicamente son guías para encontrar o localizar fuentes primarias y secundarias. </a:t>
            </a:r>
            <a:br>
              <a:rPr lang="es-CO" sz="2800" dirty="0"/>
            </a:br>
            <a:endParaRPr lang="es-CO" sz="2800" dirty="0"/>
          </a:p>
          <a:p>
            <a:pPr marL="800100" lvl="1" indent="-342900">
              <a:buFont typeface="Arial" panose="020B0604020202020204" pitchFamily="34" charset="0"/>
              <a:buChar char="•"/>
            </a:pPr>
            <a:r>
              <a:rPr lang="es-CO" sz="2000" dirty="0" err="1">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Ej</a:t>
            </a:r>
            <a:r>
              <a:rPr lang="es-CO" sz="20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 un índice de artículos generales de publicaciones de periódico, el catálogo de una Biblioteca o una bibliografía de bibliografías, etc.</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6256" y="723900"/>
            <a:ext cx="2117852" cy="2117852"/>
          </a:xfrm>
          <a:prstGeom prst="rect">
            <a:avLst/>
          </a:prstGeom>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3697166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Características de la Información</a:t>
            </a:r>
          </a:p>
        </p:txBody>
      </p:sp>
      <p:sp>
        <p:nvSpPr>
          <p:cNvPr id="3" name="Rectángulo 2"/>
          <p:cNvSpPr/>
          <p:nvPr/>
        </p:nvSpPr>
        <p:spPr>
          <a:xfrm>
            <a:off x="190497" y="947040"/>
            <a:ext cx="7086066" cy="5324535"/>
          </a:xfrm>
          <a:prstGeom prst="rect">
            <a:avLst/>
          </a:prstGeom>
        </p:spPr>
        <p:txBody>
          <a:bodyPr wrap="square">
            <a:spAutoFit/>
          </a:bodyPr>
          <a:lstStyle/>
          <a:p>
            <a:r>
              <a:rPr lang="es-CO" sz="2000" b="1" dirty="0"/>
              <a:t>Factual</a:t>
            </a:r>
            <a:r>
              <a:rPr lang="es-CO" sz="2000" dirty="0"/>
              <a:t>:</a:t>
            </a:r>
          </a:p>
          <a:p>
            <a:pPr marL="800100" lvl="1" indent="-342900">
              <a:buFont typeface="Arial" panose="020B0604020202020204" pitchFamily="34" charset="0"/>
              <a:buChar char="•"/>
            </a:pPr>
            <a:r>
              <a:rPr lang="es-CO" sz="2000" dirty="0"/>
              <a:t>basada en hechos reales que se pueden probar. Esta información permanece igual, sin importar en cuantas fuentes este y cuantas veces se consulte. </a:t>
            </a:r>
          </a:p>
          <a:p>
            <a:pPr marL="800100" lvl="1" indent="-342900">
              <a:buFont typeface="Arial" panose="020B0604020202020204" pitchFamily="34" charset="0"/>
              <a:buChar char="•"/>
            </a:pPr>
            <a:r>
              <a:rPr lang="es-CO" sz="2000" dirty="0"/>
              <a:t>Generalmente se encuentra en material de referencia como enciclopedias, atlas o reportes estadísticos.</a:t>
            </a:r>
          </a:p>
          <a:p>
            <a:pPr marL="800100" lvl="1" indent="-342900">
              <a:buFont typeface="Arial" panose="020B0604020202020204" pitchFamily="34" charset="0"/>
              <a:buChar char="•"/>
            </a:pPr>
            <a:r>
              <a:rPr lang="es-CO" sz="2000" dirty="0" err="1"/>
              <a:t>Ej</a:t>
            </a:r>
            <a:r>
              <a:rPr lang="es-CO" sz="2000" dirty="0"/>
              <a:t>: El agua se compone de un átomo de oxígeno y dos de hidrógeno.</a:t>
            </a:r>
            <a:br>
              <a:rPr lang="es-CO" sz="2000" dirty="0"/>
            </a:br>
            <a:endParaRPr lang="es-CO" sz="2000" dirty="0"/>
          </a:p>
          <a:p>
            <a:r>
              <a:rPr lang="es-CO" sz="2000" b="1" dirty="0"/>
              <a:t>Analítica</a:t>
            </a:r>
            <a:r>
              <a:rPr lang="es-CO" sz="2000" dirty="0"/>
              <a:t>: </a:t>
            </a:r>
          </a:p>
          <a:p>
            <a:pPr marL="800100" lvl="1" indent="-342900">
              <a:buFont typeface="Arial" panose="020B0604020202020204" pitchFamily="34" charset="0"/>
              <a:buChar char="•"/>
            </a:pPr>
            <a:r>
              <a:rPr lang="es-CO" sz="2000" dirty="0"/>
              <a:t>se obtiene después de interpretar, analizar o interrelacionar información factual. </a:t>
            </a:r>
          </a:p>
          <a:p>
            <a:pPr marL="800100" lvl="1" indent="-342900">
              <a:buFont typeface="Arial" panose="020B0604020202020204" pitchFamily="34" charset="0"/>
              <a:buChar char="•"/>
            </a:pPr>
            <a:r>
              <a:rPr lang="es-CO" sz="2000" dirty="0"/>
              <a:t>Normalmente es generada por expertos y se encuentra en Libros y artículos de publicaciones periódicas. </a:t>
            </a:r>
          </a:p>
          <a:p>
            <a:pPr marL="800100" lvl="1" indent="-342900">
              <a:buFont typeface="Arial" panose="020B0604020202020204" pitchFamily="34" charset="0"/>
              <a:buChar char="•"/>
            </a:pPr>
            <a:r>
              <a:rPr lang="es-CO" sz="2000" dirty="0"/>
              <a:t>Exige reflexionar sobre la veracidad de lo que se está aseverando y la manera como se llegó a esa conclusión.</a:t>
            </a:r>
          </a:p>
          <a:p>
            <a:pPr marL="800100" lvl="1" indent="-342900">
              <a:buFont typeface="Arial" panose="020B0604020202020204" pitchFamily="34" charset="0"/>
              <a:buChar char="•"/>
            </a:pPr>
            <a:r>
              <a:rPr lang="es-CO" sz="2000" dirty="0" err="1"/>
              <a:t>Ej</a:t>
            </a:r>
            <a:r>
              <a:rPr lang="es-CO" sz="2000" dirty="0"/>
              <a:t>: Los Incas adoraban al Sol.</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76563" y="947040"/>
            <a:ext cx="1777284" cy="1777284"/>
          </a:xfrm>
          <a:prstGeom prst="rect">
            <a:avLst/>
          </a:prstGeom>
          <a:ln>
            <a:noFill/>
          </a:ln>
          <a:effectLst>
            <a:outerShdw blurRad="292100" dist="139700" dir="2700000" algn="tl" rotWithShape="0">
              <a:srgbClr val="333333">
                <a:alpha val="65000"/>
              </a:srgbClr>
            </a:outerShdw>
          </a:effectLst>
        </p:spPr>
      </p:pic>
      <p:sp>
        <p:nvSpPr>
          <p:cNvPr id="7" name="Rectángulo 6"/>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26433785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Características de la Información</a:t>
            </a:r>
          </a:p>
        </p:txBody>
      </p:sp>
      <p:sp>
        <p:nvSpPr>
          <p:cNvPr id="3" name="Rectángulo 2"/>
          <p:cNvSpPr/>
          <p:nvPr/>
        </p:nvSpPr>
        <p:spPr>
          <a:xfrm>
            <a:off x="510368" y="1887198"/>
            <a:ext cx="5967706" cy="2554545"/>
          </a:xfrm>
          <a:prstGeom prst="rect">
            <a:avLst/>
          </a:prstGeom>
        </p:spPr>
        <p:txBody>
          <a:bodyPr wrap="square">
            <a:spAutoFit/>
          </a:bodyPr>
          <a:lstStyle/>
          <a:p>
            <a:pPr marL="342900" indent="-342900">
              <a:buFont typeface="Arial" panose="020B0604020202020204" pitchFamily="34" charset="0"/>
              <a:buChar char="•"/>
            </a:pPr>
            <a:r>
              <a:rPr lang="es-CO" sz="2000" b="1" dirty="0"/>
              <a:t>Subjetiva</a:t>
            </a:r>
            <a:r>
              <a:rPr lang="es-CO" sz="2000" dirty="0"/>
              <a:t>: presenta la información desde un solo punto de vista. Generalmente, expresa la interpretación o la perspectiva de una persona o grupo de personas.</a:t>
            </a:r>
            <a:br>
              <a:rPr lang="es-CO" sz="2000" dirty="0"/>
            </a:br>
            <a:endParaRPr lang="es-CO" sz="2000" dirty="0"/>
          </a:p>
          <a:p>
            <a:pPr marL="342900" indent="-342900">
              <a:buFont typeface="Arial" panose="020B0604020202020204" pitchFamily="34" charset="0"/>
              <a:buChar char="•"/>
            </a:pPr>
            <a:r>
              <a:rPr lang="es-CO" sz="2000" b="1" dirty="0"/>
              <a:t>Objetiva</a:t>
            </a:r>
            <a:r>
              <a:rPr lang="es-CO" sz="2000" dirty="0"/>
              <a:t>: sintetiza información proveniente de diferentes fuentes y sus hallazgos pueden replicarse. Da cabida a diversos puntos de vista. </a:t>
            </a:r>
            <a:endParaRPr lang="es-CO" sz="1600" dirty="0">
              <a:solidFill>
                <a:schemeClr val="tx1">
                  <a:lumMod val="75000"/>
                  <a:lumOff val="25000"/>
                </a:schemeClr>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8829" y="1011434"/>
            <a:ext cx="1995143" cy="1995143"/>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a:t>
            </a:r>
            <a:r>
              <a:rPr lang="es-CO" sz="1200" dirty="0" err="1">
                <a:solidFill>
                  <a:schemeClr val="bg2">
                    <a:lumMod val="75000"/>
                  </a:schemeClr>
                </a:solidFill>
              </a:rPr>
              <a:t>Eduteka</a:t>
            </a:r>
            <a:endParaRPr lang="es-CO" sz="1200" dirty="0">
              <a:solidFill>
                <a:schemeClr val="bg2">
                  <a:lumMod val="75000"/>
                </a:schemeClr>
              </a:solidFill>
            </a:endParaRPr>
          </a:p>
        </p:txBody>
      </p:sp>
    </p:spTree>
    <p:extLst>
      <p:ext uri="{BB962C8B-B14F-4D97-AF65-F5344CB8AC3E}">
        <p14:creationId xmlns:p14="http://schemas.microsoft.com/office/powerpoint/2010/main" val="2137425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7" name="CuadroTexto 6"/>
          <p:cNvSpPr txBox="1"/>
          <p:nvPr/>
        </p:nvSpPr>
        <p:spPr>
          <a:xfrm>
            <a:off x="354631" y="883901"/>
            <a:ext cx="1723549" cy="461665"/>
          </a:xfrm>
          <a:prstGeom prst="rect">
            <a:avLst/>
          </a:prstGeom>
          <a:noFill/>
        </p:spPr>
        <p:txBody>
          <a:bodyPr wrap="none" rtlCol="0">
            <a:spAutoFit/>
          </a:bodyPr>
          <a:lstStyle/>
          <a:p>
            <a:r>
              <a:rPr lang="es-CO" sz="2400" b="1" dirty="0"/>
              <a:t>Indexación: </a:t>
            </a:r>
          </a:p>
        </p:txBody>
      </p:sp>
      <p:sp>
        <p:nvSpPr>
          <p:cNvPr id="8" name="Rectángulo 7"/>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1600" y="246249"/>
            <a:ext cx="4648200" cy="601870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97840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9796" y="1505567"/>
            <a:ext cx="5950039" cy="4656553"/>
          </a:xfrm>
          <a:prstGeom prst="rect">
            <a:avLst/>
          </a:prstGeom>
          <a:ln>
            <a:noFill/>
          </a:ln>
          <a:effectLst>
            <a:outerShdw blurRad="292100" dist="139700" dir="2700000" algn="tl" rotWithShape="0">
              <a:srgbClr val="333333">
                <a:alpha val="65000"/>
              </a:srgbClr>
            </a:outerShdw>
          </a:effectLst>
        </p:spPr>
      </p:pic>
      <p:sp>
        <p:nvSpPr>
          <p:cNvPr id="7" name="CuadroTexto 6"/>
          <p:cNvSpPr txBox="1"/>
          <p:nvPr/>
        </p:nvSpPr>
        <p:spPr>
          <a:xfrm>
            <a:off x="354631" y="883901"/>
            <a:ext cx="2475165" cy="461665"/>
          </a:xfrm>
          <a:prstGeom prst="rect">
            <a:avLst/>
          </a:prstGeom>
          <a:noFill/>
        </p:spPr>
        <p:txBody>
          <a:bodyPr wrap="none" rtlCol="0">
            <a:spAutoFit/>
          </a:bodyPr>
          <a:lstStyle/>
          <a:p>
            <a:r>
              <a:rPr lang="es-CO" sz="2400" b="1" dirty="0"/>
              <a:t>Búsqueda Básica: </a:t>
            </a:r>
          </a:p>
        </p:txBody>
      </p:sp>
      <p:sp>
        <p:nvSpPr>
          <p:cNvPr id="8" name="Rectángulo 7"/>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2465482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2132" y="1900370"/>
            <a:ext cx="6690204" cy="3199663"/>
          </a:xfrm>
          <a:prstGeom prst="rect">
            <a:avLst/>
          </a:prstGeom>
          <a:ln>
            <a:noFill/>
          </a:ln>
          <a:effectLst>
            <a:outerShdw blurRad="292100" dist="139700" dir="2700000" algn="tl" rotWithShape="0">
              <a:srgbClr val="333333">
                <a:alpha val="65000"/>
              </a:srgbClr>
            </a:outerShdw>
          </a:effectLst>
        </p:spPr>
      </p:pic>
      <p:sp>
        <p:nvSpPr>
          <p:cNvPr id="8" name="CuadroTexto 7"/>
          <p:cNvSpPr txBox="1"/>
          <p:nvPr/>
        </p:nvSpPr>
        <p:spPr>
          <a:xfrm>
            <a:off x="354631" y="883901"/>
            <a:ext cx="1448153" cy="461665"/>
          </a:xfrm>
          <a:prstGeom prst="rect">
            <a:avLst/>
          </a:prstGeom>
          <a:noFill/>
        </p:spPr>
        <p:txBody>
          <a:bodyPr wrap="none" rtlCol="0">
            <a:spAutoFit/>
          </a:bodyPr>
          <a:lstStyle/>
          <a:p>
            <a:r>
              <a:rPr lang="es-CO" sz="2400" b="1" dirty="0"/>
              <a:t>Realidad: </a:t>
            </a:r>
          </a:p>
        </p:txBody>
      </p:sp>
      <p:sp>
        <p:nvSpPr>
          <p:cNvPr id="9" name="Rectángulo 8"/>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2916159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020" y="1730196"/>
            <a:ext cx="6812428" cy="4194086"/>
          </a:xfrm>
          <a:prstGeom prst="rect">
            <a:avLst/>
          </a:prstGeom>
          <a:ln>
            <a:noFill/>
          </a:ln>
          <a:effectLst>
            <a:outerShdw blurRad="292100" dist="139700" dir="2700000" algn="tl" rotWithShape="0">
              <a:srgbClr val="333333">
                <a:alpha val="65000"/>
              </a:srgbClr>
            </a:outerShdw>
          </a:effectLst>
        </p:spPr>
      </p:pic>
      <p:sp>
        <p:nvSpPr>
          <p:cNvPr id="5" name="CuadroTexto 4"/>
          <p:cNvSpPr txBox="1"/>
          <p:nvPr/>
        </p:nvSpPr>
        <p:spPr>
          <a:xfrm>
            <a:off x="354631" y="883901"/>
            <a:ext cx="3808478" cy="461665"/>
          </a:xfrm>
          <a:prstGeom prst="rect">
            <a:avLst/>
          </a:prstGeom>
          <a:noFill/>
        </p:spPr>
        <p:txBody>
          <a:bodyPr wrap="none" rtlCol="0">
            <a:spAutoFit/>
          </a:bodyPr>
          <a:lstStyle/>
          <a:p>
            <a:r>
              <a:rPr lang="es-CO" sz="2400" b="1" dirty="0"/>
              <a:t>Búsqueda según estructura: </a:t>
            </a:r>
          </a:p>
        </p:txBody>
      </p:sp>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2900765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54631" y="883901"/>
            <a:ext cx="3808478" cy="461665"/>
          </a:xfrm>
          <a:prstGeom prst="rect">
            <a:avLst/>
          </a:prstGeom>
          <a:noFill/>
        </p:spPr>
        <p:txBody>
          <a:bodyPr wrap="none" rtlCol="0">
            <a:spAutoFit/>
          </a:bodyPr>
          <a:lstStyle/>
          <a:p>
            <a:r>
              <a:rPr lang="es-CO" sz="2400" b="1" dirty="0"/>
              <a:t>Búsqueda según estructura: </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31297" y="1505567"/>
            <a:ext cx="5476875" cy="4286250"/>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2995274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54631" y="883901"/>
            <a:ext cx="2561470" cy="461665"/>
          </a:xfrm>
          <a:prstGeom prst="rect">
            <a:avLst/>
          </a:prstGeom>
          <a:noFill/>
        </p:spPr>
        <p:txBody>
          <a:bodyPr wrap="none" rtlCol="0">
            <a:spAutoFit/>
          </a:bodyPr>
          <a:lstStyle/>
          <a:p>
            <a:r>
              <a:rPr lang="es-CO" sz="2400" b="1" dirty="0"/>
              <a:t>Filtros Avanzados: </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5943" y="1505567"/>
            <a:ext cx="5975262" cy="4676292"/>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1201419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54631" y="883901"/>
            <a:ext cx="4628126" cy="461665"/>
          </a:xfrm>
          <a:prstGeom prst="rect">
            <a:avLst/>
          </a:prstGeom>
          <a:noFill/>
        </p:spPr>
        <p:txBody>
          <a:bodyPr wrap="none" rtlCol="0">
            <a:spAutoFit/>
          </a:bodyPr>
          <a:lstStyle/>
          <a:p>
            <a:r>
              <a:rPr lang="es-CO" sz="2400" b="1" dirty="0"/>
              <a:t>Búsquedas Alternativas: imágenes </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9860" y="1886285"/>
            <a:ext cx="6787102" cy="3600115"/>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11256934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54631" y="883901"/>
            <a:ext cx="3571683" cy="461665"/>
          </a:xfrm>
          <a:prstGeom prst="rect">
            <a:avLst/>
          </a:prstGeom>
          <a:noFill/>
        </p:spPr>
        <p:txBody>
          <a:bodyPr wrap="none" rtlCol="0">
            <a:spAutoFit/>
          </a:bodyPr>
          <a:lstStyle/>
          <a:p>
            <a:r>
              <a:rPr lang="es-CO" sz="2400" b="1" dirty="0"/>
              <a:t>Herramientas: Calculadora</a:t>
            </a:r>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6990" y="2508840"/>
            <a:ext cx="5476875" cy="3714750"/>
          </a:xfrm>
          <a:prstGeom prst="rect">
            <a:avLst/>
          </a:prstGeom>
          <a:ln>
            <a:noFill/>
          </a:ln>
          <a:effectLst>
            <a:outerShdw blurRad="292100" dist="139700" dir="2700000" algn="tl" rotWithShape="0">
              <a:srgbClr val="333333">
                <a:alpha val="65000"/>
              </a:srgbClr>
            </a:outerShdw>
          </a:effectLst>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631" y="1505567"/>
            <a:ext cx="5476875" cy="2476500"/>
          </a:xfrm>
          <a:prstGeom prst="rect">
            <a:avLst/>
          </a:prstGeom>
          <a:ln>
            <a:noFill/>
          </a:ln>
          <a:effectLst>
            <a:outerShdw blurRad="292100" dist="139700" dir="2700000" algn="tl" rotWithShape="0">
              <a:srgbClr val="333333">
                <a:alpha val="65000"/>
              </a:srgbClr>
            </a:outerShdw>
          </a:effectLst>
        </p:spPr>
      </p:pic>
      <p:sp>
        <p:nvSpPr>
          <p:cNvPr id="9" name="Rectángulo 8"/>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29660110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54631" y="883901"/>
            <a:ext cx="4630178" cy="461665"/>
          </a:xfrm>
          <a:prstGeom prst="rect">
            <a:avLst/>
          </a:prstGeom>
          <a:noFill/>
        </p:spPr>
        <p:txBody>
          <a:bodyPr wrap="none" rtlCol="0">
            <a:spAutoFit/>
          </a:bodyPr>
          <a:lstStyle/>
          <a:p>
            <a:r>
              <a:rPr lang="es-CO" sz="2400" b="1" dirty="0"/>
              <a:t>Herramientas: Conversor Monedas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19928" y="1735159"/>
            <a:ext cx="6319315" cy="4176243"/>
          </a:xfrm>
          <a:prstGeom prst="rect">
            <a:avLst/>
          </a:prstGeom>
          <a:ln>
            <a:noFill/>
          </a:ln>
          <a:effectLst>
            <a:outerShdw blurRad="292100" dist="139700" dir="2700000" algn="tl" rotWithShape="0">
              <a:srgbClr val="333333">
                <a:alpha val="65000"/>
              </a:srgbClr>
            </a:outerShdw>
          </a:effectLst>
        </p:spPr>
      </p:pic>
      <p:sp>
        <p:nvSpPr>
          <p:cNvPr id="7" name="Rectángulo 6"/>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3728980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54631" y="883901"/>
            <a:ext cx="4382610" cy="461665"/>
          </a:xfrm>
          <a:prstGeom prst="rect">
            <a:avLst/>
          </a:prstGeom>
          <a:noFill/>
        </p:spPr>
        <p:txBody>
          <a:bodyPr wrap="none" rtlCol="0">
            <a:spAutoFit/>
          </a:bodyPr>
          <a:lstStyle/>
          <a:p>
            <a:r>
              <a:rPr lang="es-CO" sz="2400" b="1" dirty="0"/>
              <a:t>Herramientas: Otros conversores</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5382" y="1715035"/>
            <a:ext cx="6476330" cy="4144851"/>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1152242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67510" y="1321783"/>
            <a:ext cx="4609980" cy="461665"/>
          </a:xfrm>
          <a:prstGeom prst="rect">
            <a:avLst/>
          </a:prstGeom>
          <a:noFill/>
        </p:spPr>
        <p:txBody>
          <a:bodyPr wrap="none" rtlCol="0">
            <a:spAutoFit/>
          </a:bodyPr>
          <a:lstStyle/>
          <a:p>
            <a:r>
              <a:rPr lang="es-CO" sz="2400" b="1" dirty="0"/>
              <a:t>Búsquedas relacionadas país: Hora</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5586" y="2031105"/>
            <a:ext cx="6884112" cy="3352263"/>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865980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290236" y="1746786"/>
            <a:ext cx="6806350" cy="461665"/>
          </a:xfrm>
          <a:prstGeom prst="rect">
            <a:avLst/>
          </a:prstGeom>
          <a:noFill/>
        </p:spPr>
        <p:txBody>
          <a:bodyPr wrap="none" rtlCol="0">
            <a:spAutoFit/>
          </a:bodyPr>
          <a:lstStyle/>
          <a:p>
            <a:r>
              <a:rPr lang="es-CO" sz="2400" b="1" dirty="0"/>
              <a:t>Búsquedas relacionadas país: Amanecer y atardecer</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084" y="2846900"/>
            <a:ext cx="7640215" cy="1408457"/>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3594143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67510" y="1321783"/>
            <a:ext cx="5246564" cy="461665"/>
          </a:xfrm>
          <a:prstGeom prst="rect">
            <a:avLst/>
          </a:prstGeom>
          <a:noFill/>
        </p:spPr>
        <p:txBody>
          <a:bodyPr wrap="none" rtlCol="0">
            <a:spAutoFit/>
          </a:bodyPr>
          <a:lstStyle/>
          <a:p>
            <a:r>
              <a:rPr lang="es-CO" sz="2400" b="1" dirty="0"/>
              <a:t>Búsquedas relacionadas país: Población</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562" y="2114549"/>
            <a:ext cx="6622223" cy="3178667"/>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9147802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67510" y="1321783"/>
            <a:ext cx="5924763" cy="461665"/>
          </a:xfrm>
          <a:prstGeom prst="rect">
            <a:avLst/>
          </a:prstGeom>
          <a:noFill/>
        </p:spPr>
        <p:txBody>
          <a:bodyPr wrap="none" rtlCol="0">
            <a:spAutoFit/>
          </a:bodyPr>
          <a:lstStyle/>
          <a:p>
            <a:r>
              <a:rPr lang="es-CO" sz="2400" b="1" dirty="0"/>
              <a:t>Búsquedas relacionadas país: Tiempo y clima</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97" y="1917166"/>
            <a:ext cx="8055273" cy="3222109"/>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32945364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54632" y="860118"/>
            <a:ext cx="3438634" cy="461665"/>
          </a:xfrm>
          <a:prstGeom prst="rect">
            <a:avLst/>
          </a:prstGeom>
          <a:noFill/>
        </p:spPr>
        <p:txBody>
          <a:bodyPr wrap="none" rtlCol="0">
            <a:spAutoFit/>
          </a:bodyPr>
          <a:lstStyle/>
          <a:p>
            <a:r>
              <a:rPr lang="es-CO" sz="2400" b="1" dirty="0"/>
              <a:t>Búsquedas ocio: Películas</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632" y="1458001"/>
            <a:ext cx="5476875" cy="4762500"/>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2202109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54632" y="860118"/>
            <a:ext cx="3438634" cy="461665"/>
          </a:xfrm>
          <a:prstGeom prst="rect">
            <a:avLst/>
          </a:prstGeom>
          <a:noFill/>
        </p:spPr>
        <p:txBody>
          <a:bodyPr wrap="none" rtlCol="0">
            <a:spAutoFit/>
          </a:bodyPr>
          <a:lstStyle/>
          <a:p>
            <a:r>
              <a:rPr lang="es-CO" sz="2400" b="1" dirty="0"/>
              <a:t>Búsquedas ocio: Películas</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4632" y="1458001"/>
            <a:ext cx="5476875" cy="4762500"/>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288477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54632" y="860118"/>
            <a:ext cx="3187989" cy="461665"/>
          </a:xfrm>
          <a:prstGeom prst="rect">
            <a:avLst/>
          </a:prstGeom>
          <a:noFill/>
        </p:spPr>
        <p:txBody>
          <a:bodyPr wrap="none" rtlCol="0">
            <a:spAutoFit/>
          </a:bodyPr>
          <a:lstStyle/>
          <a:p>
            <a:r>
              <a:rPr lang="es-CO" sz="2400" b="1" dirty="0"/>
              <a:t>Búsquedas ocio: Vuelos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430" y="2019981"/>
            <a:ext cx="7460822" cy="3221719"/>
          </a:xfrm>
          <a:prstGeom prst="rect">
            <a:avLst/>
          </a:prstGeom>
          <a:ln>
            <a:noFill/>
          </a:ln>
          <a:effectLst>
            <a:outerShdw blurRad="292100" dist="139700" dir="2700000" algn="tl" rotWithShape="0">
              <a:srgbClr val="333333">
                <a:alpha val="65000"/>
              </a:srgbClr>
            </a:outerShdw>
          </a:effectLst>
        </p:spPr>
      </p:pic>
      <p:sp>
        <p:nvSpPr>
          <p:cNvPr id="6" name="Rectángulo 5"/>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23131656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90497" y="0"/>
            <a:ext cx="8753475" cy="723900"/>
          </a:xfrm>
        </p:spPr>
        <p:txBody>
          <a:bodyPr>
            <a:normAutofit/>
          </a:bodyPr>
          <a:lstStyle/>
          <a:p>
            <a:r>
              <a:rPr lang="es-CO" sz="3600" b="1" dirty="0">
                <a:solidFill>
                  <a:schemeClr val="tx2">
                    <a:lumMod val="75000"/>
                  </a:schemeClr>
                </a:solidFill>
                <a:latin typeface="Arial Unicode MS" panose="020B0604020202020204" pitchFamily="34" charset="-128"/>
                <a:ea typeface="Arial Unicode MS" panose="020B0604020202020204" pitchFamily="34" charset="-128"/>
                <a:cs typeface="Arial Unicode MS" panose="020B0604020202020204" pitchFamily="34" charset="-128"/>
              </a:rPr>
              <a:t>CMI: Google</a:t>
            </a:r>
          </a:p>
        </p:txBody>
      </p:sp>
      <p:sp>
        <p:nvSpPr>
          <p:cNvPr id="5" name="CuadroTexto 4"/>
          <p:cNvSpPr txBox="1"/>
          <p:nvPr/>
        </p:nvSpPr>
        <p:spPr>
          <a:xfrm>
            <a:off x="367511" y="1140843"/>
            <a:ext cx="3159839" cy="461665"/>
          </a:xfrm>
          <a:prstGeom prst="rect">
            <a:avLst/>
          </a:prstGeom>
          <a:noFill/>
        </p:spPr>
        <p:txBody>
          <a:bodyPr wrap="none" rtlCol="0">
            <a:spAutoFit/>
          </a:bodyPr>
          <a:lstStyle/>
          <a:p>
            <a:r>
              <a:rPr lang="es-CO" sz="2400" b="1" dirty="0"/>
              <a:t>Búsquedas: Diccionario</a:t>
            </a: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0210" y="2019451"/>
            <a:ext cx="7203188" cy="3093462"/>
          </a:xfrm>
          <a:prstGeom prst="rect">
            <a:avLst/>
          </a:prstGeom>
          <a:ln>
            <a:noFill/>
          </a:ln>
          <a:effectLst>
            <a:outerShdw blurRad="292100" dist="139700" dir="2700000" algn="tl" rotWithShape="0">
              <a:srgbClr val="333333">
                <a:alpha val="65000"/>
              </a:srgbClr>
            </a:outerShdw>
          </a:effectLst>
        </p:spPr>
      </p:pic>
      <p:sp>
        <p:nvSpPr>
          <p:cNvPr id="7" name="Rectángulo 6"/>
          <p:cNvSpPr/>
          <p:nvPr/>
        </p:nvSpPr>
        <p:spPr>
          <a:xfrm>
            <a:off x="1" y="6542467"/>
            <a:ext cx="9144000" cy="276999"/>
          </a:xfrm>
          <a:prstGeom prst="rect">
            <a:avLst/>
          </a:prstGeom>
        </p:spPr>
        <p:txBody>
          <a:bodyPr wrap="square">
            <a:spAutoFit/>
          </a:bodyPr>
          <a:lstStyle/>
          <a:p>
            <a:pPr algn="r"/>
            <a:r>
              <a:rPr lang="es-CO" sz="1200" dirty="0">
                <a:solidFill>
                  <a:schemeClr val="bg2">
                    <a:lumMod val="75000"/>
                  </a:schemeClr>
                </a:solidFill>
              </a:rPr>
              <a:t>Fuente: http://www.emezeta.com/articulos/guia-de-trucos-de-busqueda-en-google</a:t>
            </a:r>
          </a:p>
        </p:txBody>
      </p:sp>
    </p:spTree>
    <p:extLst>
      <p:ext uri="{BB962C8B-B14F-4D97-AF65-F5344CB8AC3E}">
        <p14:creationId xmlns:p14="http://schemas.microsoft.com/office/powerpoint/2010/main" val="2673786812"/>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7334</TotalTime>
  <Words>862</Words>
  <Application>Microsoft Office PowerPoint</Application>
  <PresentationFormat>Presentación en pantalla (4:3)</PresentationFormat>
  <Paragraphs>149</Paragraphs>
  <Slides>32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32</vt:i4>
      </vt:variant>
    </vt:vector>
  </HeadingPairs>
  <TitlesOfParts>
    <vt:vector size="39" baseType="lpstr">
      <vt:lpstr>Arial Unicode MS</vt:lpstr>
      <vt:lpstr>Arial</vt:lpstr>
      <vt:lpstr>Calibri</vt:lpstr>
      <vt:lpstr>Calibri Light</vt:lpstr>
      <vt:lpstr>Corbel</vt:lpstr>
      <vt:lpstr>Roboto</vt:lpstr>
      <vt:lpstr>Tema de Office</vt:lpstr>
      <vt:lpstr>CMI: Competencias para el manejo de la información</vt:lpstr>
      <vt:lpstr>CMI</vt:lpstr>
      <vt:lpstr>Información</vt:lpstr>
      <vt:lpstr>CMI: Qué son?</vt:lpstr>
      <vt:lpstr>CMI: Capacidades</vt:lpstr>
      <vt:lpstr>CMI: Modelo Gavilán </vt:lpstr>
      <vt:lpstr>CMI: Modelo </vt:lpstr>
      <vt:lpstr>CMI: Búsqueda y evaluación de fuentes </vt:lpstr>
      <vt:lpstr>Información</vt:lpstr>
      <vt:lpstr>CMI: Tipos de fuentes</vt:lpstr>
      <vt:lpstr>CMI: Tipos de fuentes</vt:lpstr>
      <vt:lpstr>CMI: Tipos de fuentes</vt:lpstr>
      <vt:lpstr>CMI: Características de la Información</vt:lpstr>
      <vt:lpstr>CMI: Características de la Información</vt:lpstr>
      <vt:lpstr>CMI: Google</vt:lpstr>
      <vt:lpstr>CMI: Google</vt:lpstr>
      <vt:lpstr>CMI: Google</vt:lpstr>
      <vt:lpstr>CMI: Google</vt:lpstr>
      <vt:lpstr>CMI: Google</vt:lpstr>
      <vt:lpstr>CMI: Google</vt:lpstr>
      <vt:lpstr>CMI: Google</vt:lpstr>
      <vt:lpstr>CMI: Google</vt:lpstr>
      <vt:lpstr>CMI: Google</vt:lpstr>
      <vt:lpstr>CMI: Google</vt:lpstr>
      <vt:lpstr>CMI: Google</vt:lpstr>
      <vt:lpstr>CMI: Google</vt:lpstr>
      <vt:lpstr>CMI: Google</vt:lpstr>
      <vt:lpstr>CMI: Google</vt:lpstr>
      <vt:lpstr>CMI: Google</vt:lpstr>
      <vt:lpstr>CMI: Google</vt:lpstr>
      <vt:lpstr>CMI: Google</vt:lpstr>
      <vt:lpstr>CMI: Google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Boris Sanchez Molano</dc:creator>
  <cp:lastModifiedBy>Boris Sanchez Molano</cp:lastModifiedBy>
  <cp:revision>74</cp:revision>
  <dcterms:created xsi:type="dcterms:W3CDTF">2016-11-28T14:32:47Z</dcterms:created>
  <dcterms:modified xsi:type="dcterms:W3CDTF">2016-12-07T12:58:28Z</dcterms:modified>
</cp:coreProperties>
</file>