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80" r:id="rId4"/>
    <p:sldId id="307" r:id="rId5"/>
    <p:sldId id="306" r:id="rId6"/>
    <p:sldId id="310" r:id="rId7"/>
    <p:sldId id="311" r:id="rId8"/>
    <p:sldId id="308" r:id="rId9"/>
    <p:sldId id="276" r:id="rId10"/>
    <p:sldId id="314" r:id="rId11"/>
    <p:sldId id="309" r:id="rId12"/>
    <p:sldId id="275" r:id="rId13"/>
    <p:sldId id="315" r:id="rId14"/>
    <p:sldId id="312" r:id="rId15"/>
    <p:sldId id="313" r:id="rId16"/>
    <p:sldId id="287" r:id="rId17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189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CD3189-20CD-4F41-8831-F0A5B93A7B39}" type="doc">
      <dgm:prSet loTypeId="urn:microsoft.com/office/officeart/2005/8/layout/chevron1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8B23AFCB-367A-4157-93C0-B5B2F86B076E}">
      <dgm:prSet phldrT="[Texto]"/>
      <dgm:spPr/>
      <dgm:t>
        <a:bodyPr/>
        <a:lstStyle/>
        <a:p>
          <a:r>
            <a:rPr lang="es-CO" b="1" dirty="0" smtClean="0">
              <a:solidFill>
                <a:schemeClr val="bg1"/>
              </a:solidFill>
              <a:latin typeface="+mj-lt"/>
            </a:rPr>
            <a:t>Localizar y seleccionar información</a:t>
          </a:r>
          <a:endParaRPr lang="es-CO" b="1" dirty="0">
            <a:solidFill>
              <a:schemeClr val="bg1"/>
            </a:solidFill>
            <a:latin typeface="+mj-lt"/>
          </a:endParaRPr>
        </a:p>
      </dgm:t>
    </dgm:pt>
    <dgm:pt modelId="{DA804A2B-348B-4685-AEC1-A1D938095039}" type="parTrans" cxnId="{10C97844-E170-4E31-B297-3FA03C800686}">
      <dgm:prSet/>
      <dgm:spPr/>
      <dgm:t>
        <a:bodyPr/>
        <a:lstStyle/>
        <a:p>
          <a:endParaRPr lang="es-CO"/>
        </a:p>
      </dgm:t>
    </dgm:pt>
    <dgm:pt modelId="{080D4905-128B-4A4E-8CA9-52C5C2D6B654}" type="sibTrans" cxnId="{10C97844-E170-4E31-B297-3FA03C800686}">
      <dgm:prSet/>
      <dgm:spPr/>
      <dgm:t>
        <a:bodyPr/>
        <a:lstStyle/>
        <a:p>
          <a:endParaRPr lang="es-CO"/>
        </a:p>
      </dgm:t>
    </dgm:pt>
    <dgm:pt modelId="{E7A811E8-3E10-4F51-A9C1-82F18D80A579}">
      <dgm:prSet phldrT="[Texto]"/>
      <dgm:spPr/>
      <dgm:t>
        <a:bodyPr/>
        <a:lstStyle/>
        <a:p>
          <a:r>
            <a:rPr lang="es-CO" b="1" dirty="0" smtClean="0">
              <a:solidFill>
                <a:schemeClr val="bg1"/>
              </a:solidFill>
              <a:latin typeface="+mj-lt"/>
            </a:rPr>
            <a:t>Leer, comprender y comparar</a:t>
          </a:r>
          <a:endParaRPr lang="es-CO" b="1" dirty="0">
            <a:solidFill>
              <a:schemeClr val="bg1"/>
            </a:solidFill>
            <a:latin typeface="+mj-lt"/>
          </a:endParaRPr>
        </a:p>
      </dgm:t>
    </dgm:pt>
    <dgm:pt modelId="{662648B6-18F8-43CB-91C8-28BC3E7DC634}" type="parTrans" cxnId="{BDEB7F58-8D89-48EE-80CF-9AAE2E909F83}">
      <dgm:prSet/>
      <dgm:spPr/>
      <dgm:t>
        <a:bodyPr/>
        <a:lstStyle/>
        <a:p>
          <a:endParaRPr lang="es-CO"/>
        </a:p>
      </dgm:t>
    </dgm:pt>
    <dgm:pt modelId="{F7EF45FF-2BAA-47E6-BFE0-083FFCD93586}" type="sibTrans" cxnId="{BDEB7F58-8D89-48EE-80CF-9AAE2E909F83}">
      <dgm:prSet/>
      <dgm:spPr/>
      <dgm:t>
        <a:bodyPr/>
        <a:lstStyle/>
        <a:p>
          <a:endParaRPr lang="es-CO"/>
        </a:p>
      </dgm:t>
    </dgm:pt>
    <dgm:pt modelId="{84E072EB-21DB-46C4-AC7B-268A36EDF07B}">
      <dgm:prSet phldrT="[Texto]"/>
      <dgm:spPr/>
      <dgm:t>
        <a:bodyPr/>
        <a:lstStyle/>
        <a:p>
          <a:r>
            <a:rPr lang="es-CO" b="1" dirty="0" smtClean="0">
              <a:solidFill>
                <a:schemeClr val="bg1"/>
              </a:solidFill>
              <a:latin typeface="+mj-lt"/>
            </a:rPr>
            <a:t>Responder en sus palabras la pregunta</a:t>
          </a:r>
          <a:endParaRPr lang="es-CO" b="1" dirty="0">
            <a:solidFill>
              <a:schemeClr val="bg1"/>
            </a:solidFill>
            <a:latin typeface="+mj-lt"/>
          </a:endParaRPr>
        </a:p>
      </dgm:t>
    </dgm:pt>
    <dgm:pt modelId="{1E4A1160-6C70-40E1-9F7D-C07B8856905D}" type="parTrans" cxnId="{82E2D5DF-8501-48AA-A02D-2D016D1BCE7F}">
      <dgm:prSet/>
      <dgm:spPr/>
      <dgm:t>
        <a:bodyPr/>
        <a:lstStyle/>
        <a:p>
          <a:endParaRPr lang="es-CO"/>
        </a:p>
      </dgm:t>
    </dgm:pt>
    <dgm:pt modelId="{CF3AFCE4-7FF3-4623-BF16-5D6D99987ACA}" type="sibTrans" cxnId="{82E2D5DF-8501-48AA-A02D-2D016D1BCE7F}">
      <dgm:prSet/>
      <dgm:spPr/>
      <dgm:t>
        <a:bodyPr/>
        <a:lstStyle/>
        <a:p>
          <a:endParaRPr lang="es-CO"/>
        </a:p>
      </dgm:t>
    </dgm:pt>
    <dgm:pt modelId="{219646C1-7EC2-4A6D-AAF0-5DBEA2332455}" type="pres">
      <dgm:prSet presAssocID="{DCCD3189-20CD-4F41-8831-F0A5B93A7B39}" presName="Name0" presStyleCnt="0">
        <dgm:presLayoutVars>
          <dgm:dir/>
          <dgm:animLvl val="lvl"/>
          <dgm:resizeHandles val="exact"/>
        </dgm:presLayoutVars>
      </dgm:prSet>
      <dgm:spPr/>
    </dgm:pt>
    <dgm:pt modelId="{7E0C8FCB-BD44-476B-B397-73CC81862CAA}" type="pres">
      <dgm:prSet presAssocID="{8B23AFCB-367A-4157-93C0-B5B2F86B076E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B4805E5-6C6D-4488-A7FE-0CA27AB9EC31}" type="pres">
      <dgm:prSet presAssocID="{080D4905-128B-4A4E-8CA9-52C5C2D6B654}" presName="parTxOnlySpace" presStyleCnt="0"/>
      <dgm:spPr/>
    </dgm:pt>
    <dgm:pt modelId="{5A44D109-AF80-47F4-9899-C5820B03009D}" type="pres">
      <dgm:prSet presAssocID="{E7A811E8-3E10-4F51-A9C1-82F18D80A579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D1650AF-F6AE-45F9-B4E2-3F7DAA6B98BE}" type="pres">
      <dgm:prSet presAssocID="{F7EF45FF-2BAA-47E6-BFE0-083FFCD93586}" presName="parTxOnlySpace" presStyleCnt="0"/>
      <dgm:spPr/>
    </dgm:pt>
    <dgm:pt modelId="{AD656F94-E7EC-4ABE-B056-7A522B88A1B0}" type="pres">
      <dgm:prSet presAssocID="{84E072EB-21DB-46C4-AC7B-268A36EDF07B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9E37569E-206A-4AC9-BE8C-FF16CCF6D0F5}" type="presOf" srcId="{8B23AFCB-367A-4157-93C0-B5B2F86B076E}" destId="{7E0C8FCB-BD44-476B-B397-73CC81862CAA}" srcOrd="0" destOrd="0" presId="urn:microsoft.com/office/officeart/2005/8/layout/chevron1"/>
    <dgm:cxn modelId="{BDEB7F58-8D89-48EE-80CF-9AAE2E909F83}" srcId="{DCCD3189-20CD-4F41-8831-F0A5B93A7B39}" destId="{E7A811E8-3E10-4F51-A9C1-82F18D80A579}" srcOrd="1" destOrd="0" parTransId="{662648B6-18F8-43CB-91C8-28BC3E7DC634}" sibTransId="{F7EF45FF-2BAA-47E6-BFE0-083FFCD93586}"/>
    <dgm:cxn modelId="{3B706135-0283-42D6-8E3D-D3A2730EEAEE}" type="presOf" srcId="{E7A811E8-3E10-4F51-A9C1-82F18D80A579}" destId="{5A44D109-AF80-47F4-9899-C5820B03009D}" srcOrd="0" destOrd="0" presId="urn:microsoft.com/office/officeart/2005/8/layout/chevron1"/>
    <dgm:cxn modelId="{60BE1A70-FA41-4F1F-A858-A8952EEB7AB3}" type="presOf" srcId="{DCCD3189-20CD-4F41-8831-F0A5B93A7B39}" destId="{219646C1-7EC2-4A6D-AAF0-5DBEA2332455}" srcOrd="0" destOrd="0" presId="urn:microsoft.com/office/officeart/2005/8/layout/chevron1"/>
    <dgm:cxn modelId="{82E2D5DF-8501-48AA-A02D-2D016D1BCE7F}" srcId="{DCCD3189-20CD-4F41-8831-F0A5B93A7B39}" destId="{84E072EB-21DB-46C4-AC7B-268A36EDF07B}" srcOrd="2" destOrd="0" parTransId="{1E4A1160-6C70-40E1-9F7D-C07B8856905D}" sibTransId="{CF3AFCE4-7FF3-4623-BF16-5D6D99987ACA}"/>
    <dgm:cxn modelId="{03520482-17CF-44C9-87F3-D1A448CEBB9B}" type="presOf" srcId="{84E072EB-21DB-46C4-AC7B-268A36EDF07B}" destId="{AD656F94-E7EC-4ABE-B056-7A522B88A1B0}" srcOrd="0" destOrd="0" presId="urn:microsoft.com/office/officeart/2005/8/layout/chevron1"/>
    <dgm:cxn modelId="{10C97844-E170-4E31-B297-3FA03C800686}" srcId="{DCCD3189-20CD-4F41-8831-F0A5B93A7B39}" destId="{8B23AFCB-367A-4157-93C0-B5B2F86B076E}" srcOrd="0" destOrd="0" parTransId="{DA804A2B-348B-4685-AEC1-A1D938095039}" sibTransId="{080D4905-128B-4A4E-8CA9-52C5C2D6B654}"/>
    <dgm:cxn modelId="{AA3A9ABA-EEB0-45BB-A095-CDC997302A19}" type="presParOf" srcId="{219646C1-7EC2-4A6D-AAF0-5DBEA2332455}" destId="{7E0C8FCB-BD44-476B-B397-73CC81862CAA}" srcOrd="0" destOrd="0" presId="urn:microsoft.com/office/officeart/2005/8/layout/chevron1"/>
    <dgm:cxn modelId="{DF3994A9-21C8-451E-A624-3FD79412B0F3}" type="presParOf" srcId="{219646C1-7EC2-4A6D-AAF0-5DBEA2332455}" destId="{1B4805E5-6C6D-4488-A7FE-0CA27AB9EC31}" srcOrd="1" destOrd="0" presId="urn:microsoft.com/office/officeart/2005/8/layout/chevron1"/>
    <dgm:cxn modelId="{88FACB17-8D7F-455F-A334-57A99F97701B}" type="presParOf" srcId="{219646C1-7EC2-4A6D-AAF0-5DBEA2332455}" destId="{5A44D109-AF80-47F4-9899-C5820B03009D}" srcOrd="2" destOrd="0" presId="urn:microsoft.com/office/officeart/2005/8/layout/chevron1"/>
    <dgm:cxn modelId="{2F61AFB1-2848-4D15-8D13-115E501F1CA1}" type="presParOf" srcId="{219646C1-7EC2-4A6D-AAF0-5DBEA2332455}" destId="{AD1650AF-F6AE-45F9-B4E2-3F7DAA6B98BE}" srcOrd="3" destOrd="0" presId="urn:microsoft.com/office/officeart/2005/8/layout/chevron1"/>
    <dgm:cxn modelId="{CD164292-B3A1-4746-9A83-C92E65592E67}" type="presParOf" srcId="{219646C1-7EC2-4A6D-AAF0-5DBEA2332455}" destId="{AD656F94-E7EC-4ABE-B056-7A522B88A1B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38C795-F63C-4466-9D67-A4798F42A810}" type="doc">
      <dgm:prSet loTypeId="urn:microsoft.com/office/officeart/2005/8/layout/process5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FFC828AF-DCA5-4063-93D8-DE8DD5786BBC}">
      <dgm:prSet phldrT="[Texto]"/>
      <dgm:spPr/>
      <dgm:t>
        <a:bodyPr/>
        <a:lstStyle/>
        <a:p>
          <a:r>
            <a:rPr lang="es-ES" b="1" dirty="0" smtClean="0">
              <a:solidFill>
                <a:schemeClr val="bg1"/>
              </a:solidFill>
              <a:latin typeface="+mj-lt"/>
            </a:rPr>
            <a:t>¿Información pertinente?</a:t>
          </a:r>
          <a:endParaRPr lang="es-ES" b="1" dirty="0">
            <a:solidFill>
              <a:schemeClr val="bg1"/>
            </a:solidFill>
            <a:latin typeface="+mj-lt"/>
          </a:endParaRPr>
        </a:p>
      </dgm:t>
    </dgm:pt>
    <dgm:pt modelId="{2EFA1A80-A27B-4019-9F3B-36B03B486B50}" type="parTrans" cxnId="{8B0A3814-D96F-496E-AC89-9A11911FA6EC}">
      <dgm:prSet/>
      <dgm:spPr/>
      <dgm:t>
        <a:bodyPr/>
        <a:lstStyle/>
        <a:p>
          <a:endParaRPr lang="es-ES"/>
        </a:p>
      </dgm:t>
    </dgm:pt>
    <dgm:pt modelId="{99C1D385-205C-43E0-A5A4-E81BC25E59E3}" type="sibTrans" cxnId="{8B0A3814-D96F-496E-AC89-9A11911FA6EC}">
      <dgm:prSet/>
      <dgm:spPr/>
      <dgm:t>
        <a:bodyPr/>
        <a:lstStyle/>
        <a:p>
          <a:endParaRPr lang="es-ES"/>
        </a:p>
      </dgm:t>
    </dgm:pt>
    <dgm:pt modelId="{B3D08B2D-41BA-4BDF-905B-705FB290600B}">
      <dgm:prSet phldrT="[Texto]"/>
      <dgm:spPr/>
      <dgm:t>
        <a:bodyPr/>
        <a:lstStyle/>
        <a:p>
          <a:r>
            <a:rPr lang="es-ES" b="1" dirty="0" smtClean="0">
              <a:solidFill>
                <a:schemeClr val="bg1"/>
              </a:solidFill>
              <a:latin typeface="+mj-lt"/>
            </a:rPr>
            <a:t>¿Información comprensible?</a:t>
          </a:r>
          <a:endParaRPr lang="es-ES" b="1" dirty="0">
            <a:solidFill>
              <a:schemeClr val="bg1"/>
            </a:solidFill>
            <a:latin typeface="+mj-lt"/>
          </a:endParaRPr>
        </a:p>
      </dgm:t>
    </dgm:pt>
    <dgm:pt modelId="{02A9293C-D1EE-4383-BA3F-0826434ADF0E}" type="parTrans" cxnId="{A8F2563C-7FC7-4C92-8BF3-FA3BB495B51A}">
      <dgm:prSet/>
      <dgm:spPr/>
      <dgm:t>
        <a:bodyPr/>
        <a:lstStyle/>
        <a:p>
          <a:endParaRPr lang="es-ES"/>
        </a:p>
      </dgm:t>
    </dgm:pt>
    <dgm:pt modelId="{4CB980CE-11D0-428D-A0A8-48027ED2B78C}" type="sibTrans" cxnId="{A8F2563C-7FC7-4C92-8BF3-FA3BB495B51A}">
      <dgm:prSet/>
      <dgm:spPr/>
      <dgm:t>
        <a:bodyPr/>
        <a:lstStyle/>
        <a:p>
          <a:endParaRPr lang="es-ES"/>
        </a:p>
      </dgm:t>
    </dgm:pt>
    <dgm:pt modelId="{5A59B41E-FA08-405B-93DD-48EC3DF378A9}">
      <dgm:prSet phldrT="[Texto]"/>
      <dgm:spPr/>
      <dgm:t>
        <a:bodyPr/>
        <a:lstStyle/>
        <a:p>
          <a:r>
            <a:rPr lang="es-ES" b="1" dirty="0" smtClean="0">
              <a:solidFill>
                <a:schemeClr val="bg1"/>
              </a:solidFill>
              <a:latin typeface="+mj-lt"/>
            </a:rPr>
            <a:t>¿Información congruente con otras halladas?</a:t>
          </a:r>
          <a:endParaRPr lang="es-ES" b="1" dirty="0">
            <a:solidFill>
              <a:schemeClr val="bg1"/>
            </a:solidFill>
            <a:latin typeface="+mj-lt"/>
          </a:endParaRPr>
        </a:p>
      </dgm:t>
    </dgm:pt>
    <dgm:pt modelId="{191C2761-9015-40A6-9B77-6F768AE19D00}" type="parTrans" cxnId="{1D13E2D9-6F29-4D42-9F3C-7C52BA24936F}">
      <dgm:prSet/>
      <dgm:spPr/>
      <dgm:t>
        <a:bodyPr/>
        <a:lstStyle/>
        <a:p>
          <a:endParaRPr lang="es-ES"/>
        </a:p>
      </dgm:t>
    </dgm:pt>
    <dgm:pt modelId="{A84813DF-08FA-46F4-8F36-D2159D333496}" type="sibTrans" cxnId="{1D13E2D9-6F29-4D42-9F3C-7C52BA24936F}">
      <dgm:prSet/>
      <dgm:spPr/>
      <dgm:t>
        <a:bodyPr/>
        <a:lstStyle/>
        <a:p>
          <a:endParaRPr lang="es-ES"/>
        </a:p>
      </dgm:t>
    </dgm:pt>
    <dgm:pt modelId="{4091AE5D-C84E-425C-A828-B9A233AF01D1}">
      <dgm:prSet phldrT="[Texto]"/>
      <dgm:spPr/>
      <dgm:t>
        <a:bodyPr/>
        <a:lstStyle/>
        <a:p>
          <a:r>
            <a:rPr lang="es-ES" b="1" dirty="0" smtClean="0">
              <a:solidFill>
                <a:schemeClr val="bg1"/>
              </a:solidFill>
              <a:latin typeface="+mj-lt"/>
            </a:rPr>
            <a:t>¿Responde </a:t>
          </a:r>
          <a:r>
            <a:rPr lang="es-ES" b="1" dirty="0">
              <a:solidFill>
                <a:schemeClr val="bg1"/>
              </a:solidFill>
              <a:latin typeface="+mj-lt"/>
            </a:rPr>
            <a:t>a la </a:t>
          </a:r>
          <a:r>
            <a:rPr lang="es-ES" b="1" dirty="0" smtClean="0">
              <a:solidFill>
                <a:schemeClr val="bg1"/>
              </a:solidFill>
              <a:latin typeface="+mj-lt"/>
            </a:rPr>
            <a:t>pregunta?</a:t>
          </a:r>
          <a:endParaRPr lang="es-ES" b="1" dirty="0">
            <a:solidFill>
              <a:schemeClr val="bg1"/>
            </a:solidFill>
            <a:latin typeface="+mj-lt"/>
          </a:endParaRPr>
        </a:p>
      </dgm:t>
    </dgm:pt>
    <dgm:pt modelId="{12E95613-942E-4F03-8D0D-7399F36050C5}" type="parTrans" cxnId="{F63AD1CE-A6AF-4497-8371-7F21F713A97D}">
      <dgm:prSet/>
      <dgm:spPr/>
      <dgm:t>
        <a:bodyPr/>
        <a:lstStyle/>
        <a:p>
          <a:endParaRPr lang="es-ES"/>
        </a:p>
      </dgm:t>
    </dgm:pt>
    <dgm:pt modelId="{3D9623C5-459D-4CC6-8C00-93D5FA64B418}" type="sibTrans" cxnId="{F63AD1CE-A6AF-4497-8371-7F21F713A97D}">
      <dgm:prSet/>
      <dgm:spPr/>
      <dgm:t>
        <a:bodyPr/>
        <a:lstStyle/>
        <a:p>
          <a:endParaRPr lang="es-ES"/>
        </a:p>
      </dgm:t>
    </dgm:pt>
    <dgm:pt modelId="{D2DE9A52-9A54-4358-AF2E-E5CCDFA9710D}">
      <dgm:prSet phldrT="[Texto]"/>
      <dgm:spPr/>
      <dgm:t>
        <a:bodyPr/>
        <a:lstStyle/>
        <a:p>
          <a:r>
            <a:rPr lang="es-ES" b="1" dirty="0" smtClean="0">
              <a:solidFill>
                <a:schemeClr val="bg1"/>
              </a:solidFill>
              <a:latin typeface="+mj-lt"/>
            </a:rPr>
            <a:t>¿Términos y conceptos claros?</a:t>
          </a:r>
          <a:endParaRPr lang="es-ES" b="1" dirty="0">
            <a:solidFill>
              <a:schemeClr val="bg1"/>
            </a:solidFill>
            <a:latin typeface="+mj-lt"/>
          </a:endParaRPr>
        </a:p>
      </dgm:t>
    </dgm:pt>
    <dgm:pt modelId="{E5D09EC3-EF30-4908-8767-EA04E21DB096}" type="parTrans" cxnId="{AD7F2DDA-7DB7-41E2-949C-49FE5E3896FC}">
      <dgm:prSet/>
      <dgm:spPr/>
      <dgm:t>
        <a:bodyPr/>
        <a:lstStyle/>
        <a:p>
          <a:endParaRPr lang="es-ES"/>
        </a:p>
      </dgm:t>
    </dgm:pt>
    <dgm:pt modelId="{8234D934-7CA0-4863-B99D-DF21F8F4A125}" type="sibTrans" cxnId="{AD7F2DDA-7DB7-41E2-949C-49FE5E3896FC}">
      <dgm:prSet/>
      <dgm:spPr/>
      <dgm:t>
        <a:bodyPr/>
        <a:lstStyle/>
        <a:p>
          <a:endParaRPr lang="es-ES"/>
        </a:p>
      </dgm:t>
    </dgm:pt>
    <dgm:pt modelId="{C8362194-6F1D-4F49-9B43-4F08A1E90F4C}">
      <dgm:prSet phldrT="[Texto]"/>
      <dgm:spPr/>
      <dgm:t>
        <a:bodyPr/>
        <a:lstStyle/>
        <a:p>
          <a:r>
            <a:rPr lang="es-ES" b="1" dirty="0" smtClean="0">
              <a:solidFill>
                <a:schemeClr val="bg1"/>
              </a:solidFill>
              <a:latin typeface="+mj-lt"/>
            </a:rPr>
            <a:t>¿Puede contestar la pregunta en sus palabras?</a:t>
          </a:r>
          <a:endParaRPr lang="es-ES" b="1" dirty="0">
            <a:solidFill>
              <a:schemeClr val="bg1"/>
            </a:solidFill>
            <a:latin typeface="+mj-lt"/>
          </a:endParaRPr>
        </a:p>
      </dgm:t>
    </dgm:pt>
    <dgm:pt modelId="{417E5C2B-B04B-414B-A467-9EFCA37ADE7D}" type="parTrans" cxnId="{575BFDB2-9AB7-4943-BD80-85873C58D48E}">
      <dgm:prSet/>
      <dgm:spPr/>
      <dgm:t>
        <a:bodyPr/>
        <a:lstStyle/>
        <a:p>
          <a:endParaRPr lang="es-ES"/>
        </a:p>
      </dgm:t>
    </dgm:pt>
    <dgm:pt modelId="{B5A973D2-B343-4EFE-9064-F08A79DAA4CF}" type="sibTrans" cxnId="{575BFDB2-9AB7-4943-BD80-85873C58D48E}">
      <dgm:prSet/>
      <dgm:spPr/>
      <dgm:t>
        <a:bodyPr/>
        <a:lstStyle/>
        <a:p>
          <a:endParaRPr lang="es-ES"/>
        </a:p>
      </dgm:t>
    </dgm:pt>
    <dgm:pt modelId="{1D79CC97-3882-4F95-BBB8-60895F669B44}" type="pres">
      <dgm:prSet presAssocID="{1F38C795-F63C-4466-9D67-A4798F42A81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B3E81710-B285-4874-83C4-AE7CA674E6EA}" type="pres">
      <dgm:prSet presAssocID="{FFC828AF-DCA5-4063-93D8-DE8DD5786BB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2BC9F68-BDE5-4EB3-8985-82A671374B52}" type="pres">
      <dgm:prSet presAssocID="{99C1D385-205C-43E0-A5A4-E81BC25E59E3}" presName="sibTrans" presStyleLbl="sibTrans2D1" presStyleIdx="0" presStyleCnt="5"/>
      <dgm:spPr/>
      <dgm:t>
        <a:bodyPr/>
        <a:lstStyle/>
        <a:p>
          <a:endParaRPr lang="es-CO"/>
        </a:p>
      </dgm:t>
    </dgm:pt>
    <dgm:pt modelId="{A2EE164D-8546-40D6-868D-3961110ED3F6}" type="pres">
      <dgm:prSet presAssocID="{99C1D385-205C-43E0-A5A4-E81BC25E59E3}" presName="connectorText" presStyleLbl="sibTrans2D1" presStyleIdx="0" presStyleCnt="5"/>
      <dgm:spPr/>
      <dgm:t>
        <a:bodyPr/>
        <a:lstStyle/>
        <a:p>
          <a:endParaRPr lang="es-CO"/>
        </a:p>
      </dgm:t>
    </dgm:pt>
    <dgm:pt modelId="{C31F8F86-B9FE-4A15-A241-7CFECA0B6C93}" type="pres">
      <dgm:prSet presAssocID="{B3D08B2D-41BA-4BDF-905B-705FB290600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9CF8806-F3F2-4596-898B-12F378075CFB}" type="pres">
      <dgm:prSet presAssocID="{4CB980CE-11D0-428D-A0A8-48027ED2B78C}" presName="sibTrans" presStyleLbl="sibTrans2D1" presStyleIdx="1" presStyleCnt="5"/>
      <dgm:spPr/>
      <dgm:t>
        <a:bodyPr/>
        <a:lstStyle/>
        <a:p>
          <a:endParaRPr lang="es-CO"/>
        </a:p>
      </dgm:t>
    </dgm:pt>
    <dgm:pt modelId="{52628DBB-35CD-4F98-8BB4-547E6A9821E2}" type="pres">
      <dgm:prSet presAssocID="{4CB980CE-11D0-428D-A0A8-48027ED2B78C}" presName="connectorText" presStyleLbl="sibTrans2D1" presStyleIdx="1" presStyleCnt="5"/>
      <dgm:spPr/>
      <dgm:t>
        <a:bodyPr/>
        <a:lstStyle/>
        <a:p>
          <a:endParaRPr lang="es-CO"/>
        </a:p>
      </dgm:t>
    </dgm:pt>
    <dgm:pt modelId="{FBAE4299-4836-458C-B344-5372D4B5D306}" type="pres">
      <dgm:prSet presAssocID="{D2DE9A52-9A54-4358-AF2E-E5CCDFA9710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E1E2481-E77B-471B-A782-25060E88D532}" type="pres">
      <dgm:prSet presAssocID="{8234D934-7CA0-4863-B99D-DF21F8F4A125}" presName="sibTrans" presStyleLbl="sibTrans2D1" presStyleIdx="2" presStyleCnt="5"/>
      <dgm:spPr/>
      <dgm:t>
        <a:bodyPr/>
        <a:lstStyle/>
        <a:p>
          <a:endParaRPr lang="es-CO"/>
        </a:p>
      </dgm:t>
    </dgm:pt>
    <dgm:pt modelId="{57BA89A1-257D-4A6F-ABCB-1F64A73317CD}" type="pres">
      <dgm:prSet presAssocID="{8234D934-7CA0-4863-B99D-DF21F8F4A125}" presName="connectorText" presStyleLbl="sibTrans2D1" presStyleIdx="2" presStyleCnt="5"/>
      <dgm:spPr/>
      <dgm:t>
        <a:bodyPr/>
        <a:lstStyle/>
        <a:p>
          <a:endParaRPr lang="es-CO"/>
        </a:p>
      </dgm:t>
    </dgm:pt>
    <dgm:pt modelId="{1041A218-31A4-4E69-8E87-BF6C39336C86}" type="pres">
      <dgm:prSet presAssocID="{5A59B41E-FA08-405B-93DD-48EC3DF378A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AEC424A-711D-4B2B-B59C-FC5EE8953D5A}" type="pres">
      <dgm:prSet presAssocID="{A84813DF-08FA-46F4-8F36-D2159D333496}" presName="sibTrans" presStyleLbl="sibTrans2D1" presStyleIdx="3" presStyleCnt="5"/>
      <dgm:spPr/>
      <dgm:t>
        <a:bodyPr/>
        <a:lstStyle/>
        <a:p>
          <a:endParaRPr lang="es-CO"/>
        </a:p>
      </dgm:t>
    </dgm:pt>
    <dgm:pt modelId="{A923FB87-26A7-419E-8C56-73567751D3EF}" type="pres">
      <dgm:prSet presAssocID="{A84813DF-08FA-46F4-8F36-D2159D333496}" presName="connectorText" presStyleLbl="sibTrans2D1" presStyleIdx="3" presStyleCnt="5"/>
      <dgm:spPr/>
      <dgm:t>
        <a:bodyPr/>
        <a:lstStyle/>
        <a:p>
          <a:endParaRPr lang="es-CO"/>
        </a:p>
      </dgm:t>
    </dgm:pt>
    <dgm:pt modelId="{5A2B7532-75D0-44E9-BF49-8B4EF4C924F9}" type="pres">
      <dgm:prSet presAssocID="{4091AE5D-C84E-425C-A828-B9A233AF01D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12BEF10-65FF-4D58-9C53-A902B5D9FA5C}" type="pres">
      <dgm:prSet presAssocID="{3D9623C5-459D-4CC6-8C00-93D5FA64B418}" presName="sibTrans" presStyleLbl="sibTrans2D1" presStyleIdx="4" presStyleCnt="5"/>
      <dgm:spPr/>
      <dgm:t>
        <a:bodyPr/>
        <a:lstStyle/>
        <a:p>
          <a:endParaRPr lang="es-CO"/>
        </a:p>
      </dgm:t>
    </dgm:pt>
    <dgm:pt modelId="{39B48F00-2256-49C6-AA1F-582E8BB58439}" type="pres">
      <dgm:prSet presAssocID="{3D9623C5-459D-4CC6-8C00-93D5FA64B418}" presName="connectorText" presStyleLbl="sibTrans2D1" presStyleIdx="4" presStyleCnt="5"/>
      <dgm:spPr/>
      <dgm:t>
        <a:bodyPr/>
        <a:lstStyle/>
        <a:p>
          <a:endParaRPr lang="es-CO"/>
        </a:p>
      </dgm:t>
    </dgm:pt>
    <dgm:pt modelId="{A1A12EBD-3289-4B44-9567-87898ADC35EE}" type="pres">
      <dgm:prSet presAssocID="{C8362194-6F1D-4F49-9B43-4F08A1E90F4C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AD7F2DDA-7DB7-41E2-949C-49FE5E3896FC}" srcId="{1F38C795-F63C-4466-9D67-A4798F42A810}" destId="{D2DE9A52-9A54-4358-AF2E-E5CCDFA9710D}" srcOrd="2" destOrd="0" parTransId="{E5D09EC3-EF30-4908-8767-EA04E21DB096}" sibTransId="{8234D934-7CA0-4863-B99D-DF21F8F4A125}"/>
    <dgm:cxn modelId="{757DF537-A05D-406A-B4C9-3741AF9F1633}" type="presOf" srcId="{1F38C795-F63C-4466-9D67-A4798F42A810}" destId="{1D79CC97-3882-4F95-BBB8-60895F669B44}" srcOrd="0" destOrd="0" presId="urn:microsoft.com/office/officeart/2005/8/layout/process5"/>
    <dgm:cxn modelId="{A4EBD7D4-14D6-437A-A995-5834AFAE5ADC}" type="presOf" srcId="{D2DE9A52-9A54-4358-AF2E-E5CCDFA9710D}" destId="{FBAE4299-4836-458C-B344-5372D4B5D306}" srcOrd="0" destOrd="0" presId="urn:microsoft.com/office/officeart/2005/8/layout/process5"/>
    <dgm:cxn modelId="{8B0A3814-D96F-496E-AC89-9A11911FA6EC}" srcId="{1F38C795-F63C-4466-9D67-A4798F42A810}" destId="{FFC828AF-DCA5-4063-93D8-DE8DD5786BBC}" srcOrd="0" destOrd="0" parTransId="{2EFA1A80-A27B-4019-9F3B-36B03B486B50}" sibTransId="{99C1D385-205C-43E0-A5A4-E81BC25E59E3}"/>
    <dgm:cxn modelId="{156F5D95-980D-4C7F-941A-5B7D13B99336}" type="presOf" srcId="{FFC828AF-DCA5-4063-93D8-DE8DD5786BBC}" destId="{B3E81710-B285-4874-83C4-AE7CA674E6EA}" srcOrd="0" destOrd="0" presId="urn:microsoft.com/office/officeart/2005/8/layout/process5"/>
    <dgm:cxn modelId="{980BAE14-E292-40C1-8DEF-03CF953F80E7}" type="presOf" srcId="{4CB980CE-11D0-428D-A0A8-48027ED2B78C}" destId="{39CF8806-F3F2-4596-898B-12F378075CFB}" srcOrd="0" destOrd="0" presId="urn:microsoft.com/office/officeart/2005/8/layout/process5"/>
    <dgm:cxn modelId="{847B63A5-47CC-4C1C-9269-EB8E0188B7B1}" type="presOf" srcId="{B3D08B2D-41BA-4BDF-905B-705FB290600B}" destId="{C31F8F86-B9FE-4A15-A241-7CFECA0B6C93}" srcOrd="0" destOrd="0" presId="urn:microsoft.com/office/officeart/2005/8/layout/process5"/>
    <dgm:cxn modelId="{A8F2563C-7FC7-4C92-8BF3-FA3BB495B51A}" srcId="{1F38C795-F63C-4466-9D67-A4798F42A810}" destId="{B3D08B2D-41BA-4BDF-905B-705FB290600B}" srcOrd="1" destOrd="0" parTransId="{02A9293C-D1EE-4383-BA3F-0826434ADF0E}" sibTransId="{4CB980CE-11D0-428D-A0A8-48027ED2B78C}"/>
    <dgm:cxn modelId="{1D13E2D9-6F29-4D42-9F3C-7C52BA24936F}" srcId="{1F38C795-F63C-4466-9D67-A4798F42A810}" destId="{5A59B41E-FA08-405B-93DD-48EC3DF378A9}" srcOrd="3" destOrd="0" parTransId="{191C2761-9015-40A6-9B77-6F768AE19D00}" sibTransId="{A84813DF-08FA-46F4-8F36-D2159D333496}"/>
    <dgm:cxn modelId="{BFBD4A73-1F40-4045-961A-87A2EF136D44}" type="presOf" srcId="{A84813DF-08FA-46F4-8F36-D2159D333496}" destId="{A923FB87-26A7-419E-8C56-73567751D3EF}" srcOrd="1" destOrd="0" presId="urn:microsoft.com/office/officeart/2005/8/layout/process5"/>
    <dgm:cxn modelId="{E27020C9-79C1-43CF-9A6C-90EF9D950D1F}" type="presOf" srcId="{8234D934-7CA0-4863-B99D-DF21F8F4A125}" destId="{57BA89A1-257D-4A6F-ABCB-1F64A73317CD}" srcOrd="1" destOrd="0" presId="urn:microsoft.com/office/officeart/2005/8/layout/process5"/>
    <dgm:cxn modelId="{9FBFAE58-5F06-4CD8-A549-C2D03C67377D}" type="presOf" srcId="{3D9623C5-459D-4CC6-8C00-93D5FA64B418}" destId="{C12BEF10-65FF-4D58-9C53-A902B5D9FA5C}" srcOrd="0" destOrd="0" presId="urn:microsoft.com/office/officeart/2005/8/layout/process5"/>
    <dgm:cxn modelId="{721E7C4E-906F-4763-A335-5E60A2F77A50}" type="presOf" srcId="{4091AE5D-C84E-425C-A828-B9A233AF01D1}" destId="{5A2B7532-75D0-44E9-BF49-8B4EF4C924F9}" srcOrd="0" destOrd="0" presId="urn:microsoft.com/office/officeart/2005/8/layout/process5"/>
    <dgm:cxn modelId="{51AB8769-A8AB-4D98-A252-B5194406A62E}" type="presOf" srcId="{3D9623C5-459D-4CC6-8C00-93D5FA64B418}" destId="{39B48F00-2256-49C6-AA1F-582E8BB58439}" srcOrd="1" destOrd="0" presId="urn:microsoft.com/office/officeart/2005/8/layout/process5"/>
    <dgm:cxn modelId="{2215D77E-9AC9-4307-86BB-B194F502EFB5}" type="presOf" srcId="{A84813DF-08FA-46F4-8F36-D2159D333496}" destId="{CAEC424A-711D-4B2B-B59C-FC5EE8953D5A}" srcOrd="0" destOrd="0" presId="urn:microsoft.com/office/officeart/2005/8/layout/process5"/>
    <dgm:cxn modelId="{575BFDB2-9AB7-4943-BD80-85873C58D48E}" srcId="{1F38C795-F63C-4466-9D67-A4798F42A810}" destId="{C8362194-6F1D-4F49-9B43-4F08A1E90F4C}" srcOrd="5" destOrd="0" parTransId="{417E5C2B-B04B-414B-A467-9EFCA37ADE7D}" sibTransId="{B5A973D2-B343-4EFE-9064-F08A79DAA4CF}"/>
    <dgm:cxn modelId="{33200FBA-2A6D-4062-AE1D-52650CEE31DD}" type="presOf" srcId="{5A59B41E-FA08-405B-93DD-48EC3DF378A9}" destId="{1041A218-31A4-4E69-8E87-BF6C39336C86}" srcOrd="0" destOrd="0" presId="urn:microsoft.com/office/officeart/2005/8/layout/process5"/>
    <dgm:cxn modelId="{DE5ECF93-AE80-4302-80A9-91C407109A50}" type="presOf" srcId="{4CB980CE-11D0-428D-A0A8-48027ED2B78C}" destId="{52628DBB-35CD-4F98-8BB4-547E6A9821E2}" srcOrd="1" destOrd="0" presId="urn:microsoft.com/office/officeart/2005/8/layout/process5"/>
    <dgm:cxn modelId="{199C67F0-6BDC-413B-A25A-CA80751804DD}" type="presOf" srcId="{99C1D385-205C-43E0-A5A4-E81BC25E59E3}" destId="{B2BC9F68-BDE5-4EB3-8985-82A671374B52}" srcOrd="0" destOrd="0" presId="urn:microsoft.com/office/officeart/2005/8/layout/process5"/>
    <dgm:cxn modelId="{33B92540-7D20-49F1-91EF-350136203F3C}" type="presOf" srcId="{99C1D385-205C-43E0-A5A4-E81BC25E59E3}" destId="{A2EE164D-8546-40D6-868D-3961110ED3F6}" srcOrd="1" destOrd="0" presId="urn:microsoft.com/office/officeart/2005/8/layout/process5"/>
    <dgm:cxn modelId="{35432D1E-E814-4A99-A272-921A3C837911}" type="presOf" srcId="{C8362194-6F1D-4F49-9B43-4F08A1E90F4C}" destId="{A1A12EBD-3289-4B44-9567-87898ADC35EE}" srcOrd="0" destOrd="0" presId="urn:microsoft.com/office/officeart/2005/8/layout/process5"/>
    <dgm:cxn modelId="{F63AD1CE-A6AF-4497-8371-7F21F713A97D}" srcId="{1F38C795-F63C-4466-9D67-A4798F42A810}" destId="{4091AE5D-C84E-425C-A828-B9A233AF01D1}" srcOrd="4" destOrd="0" parTransId="{12E95613-942E-4F03-8D0D-7399F36050C5}" sibTransId="{3D9623C5-459D-4CC6-8C00-93D5FA64B418}"/>
    <dgm:cxn modelId="{97B1C3D4-157E-44D8-9CBD-91B6E7DE6FDE}" type="presOf" srcId="{8234D934-7CA0-4863-B99D-DF21F8F4A125}" destId="{EE1E2481-E77B-471B-A782-25060E88D532}" srcOrd="0" destOrd="0" presId="urn:microsoft.com/office/officeart/2005/8/layout/process5"/>
    <dgm:cxn modelId="{962F51D0-DCF6-4275-8C5F-006A508AAF64}" type="presParOf" srcId="{1D79CC97-3882-4F95-BBB8-60895F669B44}" destId="{B3E81710-B285-4874-83C4-AE7CA674E6EA}" srcOrd="0" destOrd="0" presId="urn:microsoft.com/office/officeart/2005/8/layout/process5"/>
    <dgm:cxn modelId="{68E6803F-9D33-473E-95D5-F311611868EA}" type="presParOf" srcId="{1D79CC97-3882-4F95-BBB8-60895F669B44}" destId="{B2BC9F68-BDE5-4EB3-8985-82A671374B52}" srcOrd="1" destOrd="0" presId="urn:microsoft.com/office/officeart/2005/8/layout/process5"/>
    <dgm:cxn modelId="{B0628851-67B3-468E-A423-102923421CF5}" type="presParOf" srcId="{B2BC9F68-BDE5-4EB3-8985-82A671374B52}" destId="{A2EE164D-8546-40D6-868D-3961110ED3F6}" srcOrd="0" destOrd="0" presId="urn:microsoft.com/office/officeart/2005/8/layout/process5"/>
    <dgm:cxn modelId="{024DA0DB-768C-446B-AB6B-7479EC935804}" type="presParOf" srcId="{1D79CC97-3882-4F95-BBB8-60895F669B44}" destId="{C31F8F86-B9FE-4A15-A241-7CFECA0B6C93}" srcOrd="2" destOrd="0" presId="urn:microsoft.com/office/officeart/2005/8/layout/process5"/>
    <dgm:cxn modelId="{B88D525B-4263-46E8-830B-042023FE9560}" type="presParOf" srcId="{1D79CC97-3882-4F95-BBB8-60895F669B44}" destId="{39CF8806-F3F2-4596-898B-12F378075CFB}" srcOrd="3" destOrd="0" presId="urn:microsoft.com/office/officeart/2005/8/layout/process5"/>
    <dgm:cxn modelId="{97D3ECBC-DB68-4FCE-B5D1-A525C4587519}" type="presParOf" srcId="{39CF8806-F3F2-4596-898B-12F378075CFB}" destId="{52628DBB-35CD-4F98-8BB4-547E6A9821E2}" srcOrd="0" destOrd="0" presId="urn:microsoft.com/office/officeart/2005/8/layout/process5"/>
    <dgm:cxn modelId="{7C47D8F0-6AA6-4C07-87A8-F6FDACE339AF}" type="presParOf" srcId="{1D79CC97-3882-4F95-BBB8-60895F669B44}" destId="{FBAE4299-4836-458C-B344-5372D4B5D306}" srcOrd="4" destOrd="0" presId="urn:microsoft.com/office/officeart/2005/8/layout/process5"/>
    <dgm:cxn modelId="{7B244F5C-8335-48B7-944E-60EA79593AC4}" type="presParOf" srcId="{1D79CC97-3882-4F95-BBB8-60895F669B44}" destId="{EE1E2481-E77B-471B-A782-25060E88D532}" srcOrd="5" destOrd="0" presId="urn:microsoft.com/office/officeart/2005/8/layout/process5"/>
    <dgm:cxn modelId="{9DE5058B-D686-45D2-8C57-DC525D6D631E}" type="presParOf" srcId="{EE1E2481-E77B-471B-A782-25060E88D532}" destId="{57BA89A1-257D-4A6F-ABCB-1F64A73317CD}" srcOrd="0" destOrd="0" presId="urn:microsoft.com/office/officeart/2005/8/layout/process5"/>
    <dgm:cxn modelId="{2A49507B-7A3C-42E8-935B-A8F45F0F0BD0}" type="presParOf" srcId="{1D79CC97-3882-4F95-BBB8-60895F669B44}" destId="{1041A218-31A4-4E69-8E87-BF6C39336C86}" srcOrd="6" destOrd="0" presId="urn:microsoft.com/office/officeart/2005/8/layout/process5"/>
    <dgm:cxn modelId="{015D8ECA-A45A-435F-B4FE-F615974F6882}" type="presParOf" srcId="{1D79CC97-3882-4F95-BBB8-60895F669B44}" destId="{CAEC424A-711D-4B2B-B59C-FC5EE8953D5A}" srcOrd="7" destOrd="0" presId="urn:microsoft.com/office/officeart/2005/8/layout/process5"/>
    <dgm:cxn modelId="{D8B7BDEC-B05F-44BE-BD60-32E1D70B723A}" type="presParOf" srcId="{CAEC424A-711D-4B2B-B59C-FC5EE8953D5A}" destId="{A923FB87-26A7-419E-8C56-73567751D3EF}" srcOrd="0" destOrd="0" presId="urn:microsoft.com/office/officeart/2005/8/layout/process5"/>
    <dgm:cxn modelId="{ED1AD022-1914-4EBD-B772-3C4BC8895F21}" type="presParOf" srcId="{1D79CC97-3882-4F95-BBB8-60895F669B44}" destId="{5A2B7532-75D0-44E9-BF49-8B4EF4C924F9}" srcOrd="8" destOrd="0" presId="urn:microsoft.com/office/officeart/2005/8/layout/process5"/>
    <dgm:cxn modelId="{4DE1DD9C-C57E-451C-9F3A-62C73FFC4984}" type="presParOf" srcId="{1D79CC97-3882-4F95-BBB8-60895F669B44}" destId="{C12BEF10-65FF-4D58-9C53-A902B5D9FA5C}" srcOrd="9" destOrd="0" presId="urn:microsoft.com/office/officeart/2005/8/layout/process5"/>
    <dgm:cxn modelId="{96567EEC-E180-488A-A666-5C299CECBE97}" type="presParOf" srcId="{C12BEF10-65FF-4D58-9C53-A902B5D9FA5C}" destId="{39B48F00-2256-49C6-AA1F-582E8BB58439}" srcOrd="0" destOrd="0" presId="urn:microsoft.com/office/officeart/2005/8/layout/process5"/>
    <dgm:cxn modelId="{1BB16B14-3B10-4051-885A-5AC2B8926BBB}" type="presParOf" srcId="{1D79CC97-3882-4F95-BBB8-60895F669B44}" destId="{A1A12EBD-3289-4B44-9567-87898ADC35EE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0C8FCB-BD44-476B-B397-73CC81862CAA}">
      <dsp:nvSpPr>
        <dsp:cNvPr id="0" name=""/>
        <dsp:cNvSpPr/>
      </dsp:nvSpPr>
      <dsp:spPr>
        <a:xfrm>
          <a:off x="2338" y="1401614"/>
          <a:ext cx="2849209" cy="1139683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b="1" kern="1200" dirty="0" smtClean="0">
              <a:solidFill>
                <a:schemeClr val="bg1"/>
              </a:solidFill>
              <a:latin typeface="+mj-lt"/>
            </a:rPr>
            <a:t>Localizar y seleccionar información</a:t>
          </a:r>
          <a:endParaRPr lang="es-CO" sz="2200" b="1" kern="1200" dirty="0">
            <a:solidFill>
              <a:schemeClr val="bg1"/>
            </a:solidFill>
            <a:latin typeface="+mj-lt"/>
          </a:endParaRPr>
        </a:p>
      </dsp:txBody>
      <dsp:txXfrm>
        <a:off x="572180" y="1401614"/>
        <a:ext cx="1709526" cy="1139683"/>
      </dsp:txXfrm>
    </dsp:sp>
    <dsp:sp modelId="{5A44D109-AF80-47F4-9899-C5820B03009D}">
      <dsp:nvSpPr>
        <dsp:cNvPr id="0" name=""/>
        <dsp:cNvSpPr/>
      </dsp:nvSpPr>
      <dsp:spPr>
        <a:xfrm>
          <a:off x="2566627" y="1401614"/>
          <a:ext cx="2849209" cy="1139683"/>
        </a:xfrm>
        <a:prstGeom prst="chevron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b="1" kern="1200" dirty="0" smtClean="0">
              <a:solidFill>
                <a:schemeClr val="bg1"/>
              </a:solidFill>
              <a:latin typeface="+mj-lt"/>
            </a:rPr>
            <a:t>Leer, comprender y comparar</a:t>
          </a:r>
          <a:endParaRPr lang="es-CO" sz="2200" b="1" kern="1200" dirty="0">
            <a:solidFill>
              <a:schemeClr val="bg1"/>
            </a:solidFill>
            <a:latin typeface="+mj-lt"/>
          </a:endParaRPr>
        </a:p>
      </dsp:txBody>
      <dsp:txXfrm>
        <a:off x="3136469" y="1401614"/>
        <a:ext cx="1709526" cy="1139683"/>
      </dsp:txXfrm>
    </dsp:sp>
    <dsp:sp modelId="{AD656F94-E7EC-4ABE-B056-7A522B88A1B0}">
      <dsp:nvSpPr>
        <dsp:cNvPr id="0" name=""/>
        <dsp:cNvSpPr/>
      </dsp:nvSpPr>
      <dsp:spPr>
        <a:xfrm>
          <a:off x="5130916" y="1401614"/>
          <a:ext cx="2849209" cy="1139683"/>
        </a:xfrm>
        <a:prstGeom prst="chevron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b="1" kern="1200" dirty="0" smtClean="0">
              <a:solidFill>
                <a:schemeClr val="bg1"/>
              </a:solidFill>
              <a:latin typeface="+mj-lt"/>
            </a:rPr>
            <a:t>Responder en sus palabras la pregunta</a:t>
          </a:r>
          <a:endParaRPr lang="es-CO" sz="2200" b="1" kern="1200" dirty="0">
            <a:solidFill>
              <a:schemeClr val="bg1"/>
            </a:solidFill>
            <a:latin typeface="+mj-lt"/>
          </a:endParaRPr>
        </a:p>
      </dsp:txBody>
      <dsp:txXfrm>
        <a:off x="5700758" y="1401614"/>
        <a:ext cx="1709526" cy="11396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E81710-B285-4874-83C4-AE7CA674E6EA}">
      <dsp:nvSpPr>
        <dsp:cNvPr id="0" name=""/>
        <dsp:cNvSpPr/>
      </dsp:nvSpPr>
      <dsp:spPr>
        <a:xfrm>
          <a:off x="7065" y="606057"/>
          <a:ext cx="2111833" cy="12671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 smtClean="0">
              <a:solidFill>
                <a:schemeClr val="bg1"/>
              </a:solidFill>
              <a:latin typeface="+mj-lt"/>
            </a:rPr>
            <a:t>¿Información pertinente?</a:t>
          </a:r>
          <a:endParaRPr lang="es-ES" sz="2100" b="1" kern="1200" dirty="0">
            <a:solidFill>
              <a:schemeClr val="bg1"/>
            </a:solidFill>
            <a:latin typeface="+mj-lt"/>
          </a:endParaRPr>
        </a:p>
      </dsp:txBody>
      <dsp:txXfrm>
        <a:off x="44177" y="643169"/>
        <a:ext cx="2037609" cy="1192876"/>
      </dsp:txXfrm>
    </dsp:sp>
    <dsp:sp modelId="{B2BC9F68-BDE5-4EB3-8985-82A671374B52}">
      <dsp:nvSpPr>
        <dsp:cNvPr id="0" name=""/>
        <dsp:cNvSpPr/>
      </dsp:nvSpPr>
      <dsp:spPr>
        <a:xfrm>
          <a:off x="2304740" y="977740"/>
          <a:ext cx="447708" cy="52373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700" kern="1200"/>
        </a:p>
      </dsp:txBody>
      <dsp:txXfrm>
        <a:off x="2304740" y="1082487"/>
        <a:ext cx="313396" cy="314240"/>
      </dsp:txXfrm>
    </dsp:sp>
    <dsp:sp modelId="{C31F8F86-B9FE-4A15-A241-7CFECA0B6C93}">
      <dsp:nvSpPr>
        <dsp:cNvPr id="0" name=""/>
        <dsp:cNvSpPr/>
      </dsp:nvSpPr>
      <dsp:spPr>
        <a:xfrm>
          <a:off x="2963633" y="606057"/>
          <a:ext cx="2111833" cy="12671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470669"/>
                <a:satOff val="-2046"/>
                <a:lumOff val="-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470669"/>
                <a:satOff val="-2046"/>
                <a:lumOff val="-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470669"/>
                <a:satOff val="-2046"/>
                <a:lumOff val="-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 smtClean="0">
              <a:solidFill>
                <a:schemeClr val="bg1"/>
              </a:solidFill>
              <a:latin typeface="+mj-lt"/>
            </a:rPr>
            <a:t>¿Información comprensible?</a:t>
          </a:r>
          <a:endParaRPr lang="es-ES" sz="2100" b="1" kern="1200" dirty="0">
            <a:solidFill>
              <a:schemeClr val="bg1"/>
            </a:solidFill>
            <a:latin typeface="+mj-lt"/>
          </a:endParaRPr>
        </a:p>
      </dsp:txBody>
      <dsp:txXfrm>
        <a:off x="3000745" y="643169"/>
        <a:ext cx="2037609" cy="1192876"/>
      </dsp:txXfrm>
    </dsp:sp>
    <dsp:sp modelId="{39CF8806-F3F2-4596-898B-12F378075CFB}">
      <dsp:nvSpPr>
        <dsp:cNvPr id="0" name=""/>
        <dsp:cNvSpPr/>
      </dsp:nvSpPr>
      <dsp:spPr>
        <a:xfrm>
          <a:off x="5261308" y="977740"/>
          <a:ext cx="447708" cy="52373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838336"/>
                <a:satOff val="-2557"/>
                <a:lumOff val="-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700" kern="1200"/>
        </a:p>
      </dsp:txBody>
      <dsp:txXfrm>
        <a:off x="5261308" y="1082487"/>
        <a:ext cx="313396" cy="314240"/>
      </dsp:txXfrm>
    </dsp:sp>
    <dsp:sp modelId="{FBAE4299-4836-458C-B344-5372D4B5D306}">
      <dsp:nvSpPr>
        <dsp:cNvPr id="0" name=""/>
        <dsp:cNvSpPr/>
      </dsp:nvSpPr>
      <dsp:spPr>
        <a:xfrm>
          <a:off x="5920200" y="606057"/>
          <a:ext cx="2111833" cy="12671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2941338"/>
                <a:satOff val="-4091"/>
                <a:lumOff val="-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941338"/>
                <a:satOff val="-4091"/>
                <a:lumOff val="-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941338"/>
                <a:satOff val="-4091"/>
                <a:lumOff val="-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 smtClean="0">
              <a:solidFill>
                <a:schemeClr val="bg1"/>
              </a:solidFill>
              <a:latin typeface="+mj-lt"/>
            </a:rPr>
            <a:t>¿Términos y conceptos claros?</a:t>
          </a:r>
          <a:endParaRPr lang="es-ES" sz="2100" b="1" kern="1200" dirty="0">
            <a:solidFill>
              <a:schemeClr val="bg1"/>
            </a:solidFill>
            <a:latin typeface="+mj-lt"/>
          </a:endParaRPr>
        </a:p>
      </dsp:txBody>
      <dsp:txXfrm>
        <a:off x="5957312" y="643169"/>
        <a:ext cx="2037609" cy="1192876"/>
      </dsp:txXfrm>
    </dsp:sp>
    <dsp:sp modelId="{EE1E2481-E77B-471B-A782-25060E88D532}">
      <dsp:nvSpPr>
        <dsp:cNvPr id="0" name=""/>
        <dsp:cNvSpPr/>
      </dsp:nvSpPr>
      <dsp:spPr>
        <a:xfrm rot="5400000">
          <a:off x="6752263" y="2020986"/>
          <a:ext cx="447708" cy="52373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700" kern="1200"/>
        </a:p>
      </dsp:txBody>
      <dsp:txXfrm rot="-5400000">
        <a:off x="6818997" y="2058999"/>
        <a:ext cx="314240" cy="313396"/>
      </dsp:txXfrm>
    </dsp:sp>
    <dsp:sp modelId="{1041A218-31A4-4E69-8E87-BF6C39336C86}">
      <dsp:nvSpPr>
        <dsp:cNvPr id="0" name=""/>
        <dsp:cNvSpPr/>
      </dsp:nvSpPr>
      <dsp:spPr>
        <a:xfrm>
          <a:off x="5920200" y="2717891"/>
          <a:ext cx="2111833" cy="12671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412007"/>
                <a:satOff val="-6137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412007"/>
                <a:satOff val="-6137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412007"/>
                <a:satOff val="-6137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 smtClean="0">
              <a:solidFill>
                <a:schemeClr val="bg1"/>
              </a:solidFill>
              <a:latin typeface="+mj-lt"/>
            </a:rPr>
            <a:t>¿Información congruente con otras halladas?</a:t>
          </a:r>
          <a:endParaRPr lang="es-ES" sz="2100" b="1" kern="1200" dirty="0">
            <a:solidFill>
              <a:schemeClr val="bg1"/>
            </a:solidFill>
            <a:latin typeface="+mj-lt"/>
          </a:endParaRPr>
        </a:p>
      </dsp:txBody>
      <dsp:txXfrm>
        <a:off x="5957312" y="2755003"/>
        <a:ext cx="2037609" cy="1192876"/>
      </dsp:txXfrm>
    </dsp:sp>
    <dsp:sp modelId="{CAEC424A-711D-4B2B-B59C-FC5EE8953D5A}">
      <dsp:nvSpPr>
        <dsp:cNvPr id="0" name=""/>
        <dsp:cNvSpPr/>
      </dsp:nvSpPr>
      <dsp:spPr>
        <a:xfrm rot="10800000">
          <a:off x="5286650" y="3089574"/>
          <a:ext cx="447708" cy="52373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515009"/>
                <a:satOff val="-7671"/>
                <a:lumOff val="-29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700" kern="1200"/>
        </a:p>
      </dsp:txBody>
      <dsp:txXfrm rot="10800000">
        <a:off x="5420962" y="3194321"/>
        <a:ext cx="313396" cy="314240"/>
      </dsp:txXfrm>
    </dsp:sp>
    <dsp:sp modelId="{5A2B7532-75D0-44E9-BF49-8B4EF4C924F9}">
      <dsp:nvSpPr>
        <dsp:cNvPr id="0" name=""/>
        <dsp:cNvSpPr/>
      </dsp:nvSpPr>
      <dsp:spPr>
        <a:xfrm>
          <a:off x="2963633" y="2717891"/>
          <a:ext cx="2111833" cy="12671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5882676"/>
                <a:satOff val="-8182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882676"/>
                <a:satOff val="-8182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882676"/>
                <a:satOff val="-8182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 smtClean="0">
              <a:solidFill>
                <a:schemeClr val="bg1"/>
              </a:solidFill>
              <a:latin typeface="+mj-lt"/>
            </a:rPr>
            <a:t>¿Responde </a:t>
          </a:r>
          <a:r>
            <a:rPr lang="es-ES" sz="2100" b="1" kern="1200" dirty="0">
              <a:solidFill>
                <a:schemeClr val="bg1"/>
              </a:solidFill>
              <a:latin typeface="+mj-lt"/>
            </a:rPr>
            <a:t>a la </a:t>
          </a:r>
          <a:r>
            <a:rPr lang="es-ES" sz="2100" b="1" kern="1200" dirty="0" smtClean="0">
              <a:solidFill>
                <a:schemeClr val="bg1"/>
              </a:solidFill>
              <a:latin typeface="+mj-lt"/>
            </a:rPr>
            <a:t>pregunta?</a:t>
          </a:r>
          <a:endParaRPr lang="es-ES" sz="2100" b="1" kern="1200" dirty="0">
            <a:solidFill>
              <a:schemeClr val="bg1"/>
            </a:solidFill>
            <a:latin typeface="+mj-lt"/>
          </a:endParaRPr>
        </a:p>
      </dsp:txBody>
      <dsp:txXfrm>
        <a:off x="3000745" y="2755003"/>
        <a:ext cx="2037609" cy="1192876"/>
      </dsp:txXfrm>
    </dsp:sp>
    <dsp:sp modelId="{C12BEF10-65FF-4D58-9C53-A902B5D9FA5C}">
      <dsp:nvSpPr>
        <dsp:cNvPr id="0" name=""/>
        <dsp:cNvSpPr/>
      </dsp:nvSpPr>
      <dsp:spPr>
        <a:xfrm rot="10800000">
          <a:off x="2330082" y="3089574"/>
          <a:ext cx="447708" cy="52373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700" kern="1200"/>
        </a:p>
      </dsp:txBody>
      <dsp:txXfrm rot="10800000">
        <a:off x="2464394" y="3194321"/>
        <a:ext cx="313396" cy="314240"/>
      </dsp:txXfrm>
    </dsp:sp>
    <dsp:sp modelId="{A1A12EBD-3289-4B44-9567-87898ADC35EE}">
      <dsp:nvSpPr>
        <dsp:cNvPr id="0" name=""/>
        <dsp:cNvSpPr/>
      </dsp:nvSpPr>
      <dsp:spPr>
        <a:xfrm>
          <a:off x="7065" y="2717891"/>
          <a:ext cx="2111833" cy="12671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 smtClean="0">
              <a:solidFill>
                <a:schemeClr val="bg1"/>
              </a:solidFill>
              <a:latin typeface="+mj-lt"/>
            </a:rPr>
            <a:t>¿Puede contestar la pregunta en sus palabras?</a:t>
          </a:r>
          <a:endParaRPr lang="es-ES" sz="2100" b="1" kern="1200" dirty="0">
            <a:solidFill>
              <a:schemeClr val="bg1"/>
            </a:solidFill>
            <a:latin typeface="+mj-lt"/>
          </a:endParaRPr>
        </a:p>
      </dsp:txBody>
      <dsp:txXfrm>
        <a:off x="44177" y="2755003"/>
        <a:ext cx="2037609" cy="1192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5012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3457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3815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37116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17393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36078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8387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23733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292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2218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7581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978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dpuzzle.com/assignments/584489d4d3086a3e3c542172/watch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Z3NoMRtvb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FihO880FmY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KjBfORe6js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76009" y="2114889"/>
            <a:ext cx="5177308" cy="1810958"/>
          </a:xfrm>
        </p:spPr>
        <p:txBody>
          <a:bodyPr>
            <a:normAutofit fontScale="90000"/>
          </a:bodyPr>
          <a:lstStyle/>
          <a:p>
            <a:pPr algn="l"/>
            <a:r>
              <a:rPr lang="es-CO" sz="48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rbel" panose="020B0503020204020204" pitchFamily="34" charset="0"/>
              </a:rPr>
              <a:t>CMI: Competencias para el manejo de la información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9513" y="4137178"/>
            <a:ext cx="3532031" cy="716007"/>
          </a:xfrm>
        </p:spPr>
        <p:txBody>
          <a:bodyPr/>
          <a:lstStyle/>
          <a:p>
            <a:pPr algn="l"/>
            <a:r>
              <a:rPr lang="es-CO" dirty="0">
                <a:ea typeface="Roboto" panose="02000000000000000000" pitchFamily="2" charset="0"/>
                <a:cs typeface="Roboto" panose="02000000000000000000" pitchFamily="2" charset="0"/>
              </a:rPr>
              <a:t>Boris Sánchez Molano</a:t>
            </a:r>
            <a:br>
              <a:rPr lang="es-CO" dirty="0"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CO" sz="1800" dirty="0">
                <a:ea typeface="Roboto" panose="02000000000000000000" pitchFamily="2" charset="0"/>
                <a:cs typeface="Roboto" panose="02000000000000000000" pitchFamily="2" charset="0"/>
              </a:rPr>
              <a:t>bsanchez@icesi.edu.co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484" y="6159467"/>
            <a:ext cx="562101" cy="56210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317" y="2293361"/>
            <a:ext cx="2758217" cy="2758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8572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1820" y="1"/>
            <a:ext cx="7654880" cy="723900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chemeClr val="bg2">
                    <a:lumMod val="25000"/>
                  </a:schemeClr>
                </a:solidFill>
                <a:latin typeface="Corbel" panose="020B0503020204020204" pitchFamily="34" charset="0"/>
              </a:rPr>
              <a:t>CMI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4166183" y="2245224"/>
            <a:ext cx="4587293" cy="3828708"/>
          </a:xfrm>
        </p:spPr>
        <p:txBody>
          <a:bodyPr>
            <a:normAutofit/>
          </a:bodyPr>
          <a:lstStyle/>
          <a:p>
            <a:r>
              <a:rPr lang="es-CO" sz="2400" dirty="0"/>
              <a:t>Estrategias de búsqueda</a:t>
            </a:r>
          </a:p>
          <a:p>
            <a:r>
              <a:rPr lang="es-CO" sz="2400" dirty="0" smtClean="0"/>
              <a:t>Más </a:t>
            </a:r>
            <a:r>
              <a:rPr lang="es-CO" sz="2400" dirty="0"/>
              <a:t>allá de google</a:t>
            </a:r>
          </a:p>
          <a:p>
            <a:r>
              <a:rPr lang="es-CO" sz="2400" dirty="0"/>
              <a:t>Fuentes: </a:t>
            </a:r>
            <a:r>
              <a:rPr lang="es-CO" sz="2400" dirty="0" smtClean="0"/>
              <a:t>tipos</a:t>
            </a:r>
          </a:p>
          <a:p>
            <a:r>
              <a:rPr lang="es-CO" sz="2400" dirty="0"/>
              <a:t>Alfabetismo en medios (básico)</a:t>
            </a:r>
          </a:p>
          <a:p>
            <a:r>
              <a:rPr lang="es-CO" sz="2400" dirty="0" smtClean="0"/>
              <a:t>Identificar </a:t>
            </a:r>
            <a:r>
              <a:rPr lang="es-CO" sz="2400" dirty="0"/>
              <a:t>y evaluar fuentes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01" y="2245224"/>
            <a:ext cx="2275261" cy="2275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7071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497" y="0"/>
            <a:ext cx="8753475" cy="723900"/>
          </a:xfrm>
        </p:spPr>
        <p:txBody>
          <a:bodyPr>
            <a:normAutofit/>
          </a:bodyPr>
          <a:lstStyle/>
          <a:p>
            <a:r>
              <a:rPr lang="es-CO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CMI: Búsqueda y evaluación de fuentes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776151" y="1022206"/>
            <a:ext cx="59510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dirty="0"/>
              <a:t>Para lograr este objetivo, es necesario que: </a:t>
            </a:r>
            <a:br>
              <a:rPr lang="es-CO" sz="2400" dirty="0"/>
            </a:br>
            <a:endParaRPr lang="es-CO" sz="2400" dirty="0"/>
          </a:p>
          <a:p>
            <a:pPr marL="914400" lvl="1" indent="-457200">
              <a:buFont typeface="+mj-lt"/>
              <a:buAutoNum type="alphaLcPeriod"/>
            </a:pPr>
            <a:r>
              <a:rPr lang="es-CO" sz="2000" dirty="0"/>
              <a:t>Conozcan la gran cantidad de las fuentes a la que pueden acceder, sus tipos y las características de la información que ofrecen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s-CO" sz="2000" dirty="0"/>
              <a:t>Seleccionen las fuentes que pueden responder mejor a sus necesidades de información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s-CO" sz="2000" dirty="0"/>
              <a:t>Identifiquen los diferentes tipos de motores de búsqueda, los utilicen adecuadamente y apliquen estrategias de búsqueda lógicas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s-CO" sz="2000" dirty="0"/>
              <a:t>Reconozcan la importancia de evaluar las fuentes que encuentran y adquieran criterios sólidos para juzgar su pertinencia, calidad y confiabilidad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" y="6542467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1200" dirty="0">
                <a:solidFill>
                  <a:schemeClr val="bg2">
                    <a:lumMod val="75000"/>
                  </a:schemeClr>
                </a:solidFill>
              </a:rPr>
              <a:t>Fuente: </a:t>
            </a:r>
            <a:r>
              <a:rPr lang="es-CO" sz="1200" dirty="0" err="1">
                <a:solidFill>
                  <a:schemeClr val="bg2">
                    <a:lumMod val="75000"/>
                  </a:schemeClr>
                </a:solidFill>
              </a:rPr>
              <a:t>Eduteka</a:t>
            </a:r>
            <a:endParaRPr lang="es-CO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5373" y="1622854"/>
            <a:ext cx="1548067" cy="15480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7631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497" y="0"/>
            <a:ext cx="8753475" cy="723900"/>
          </a:xfrm>
        </p:spPr>
        <p:txBody>
          <a:bodyPr>
            <a:normAutofit/>
          </a:bodyPr>
          <a:lstStyle/>
          <a:p>
            <a:r>
              <a:rPr lang="es-CO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CMI: </a:t>
            </a:r>
            <a:r>
              <a:rPr lang="es-CO" sz="3600" b="1" dirty="0" smtClean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Estrategias de Búsqueda</a:t>
            </a:r>
            <a:endParaRPr lang="es-CO" sz="3600" b="1" dirty="0">
              <a:solidFill>
                <a:schemeClr val="tx2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Estrategias de busquedas en Interne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2446" y="1323975"/>
            <a:ext cx="8029575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ángulo 5"/>
          <p:cNvSpPr/>
          <p:nvPr/>
        </p:nvSpPr>
        <p:spPr>
          <a:xfrm>
            <a:off x="1" y="6542467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1200" dirty="0">
                <a:solidFill>
                  <a:schemeClr val="bg2">
                    <a:lumMod val="75000"/>
                  </a:schemeClr>
                </a:solidFill>
              </a:rPr>
              <a:t>Fuente: </a:t>
            </a:r>
            <a:r>
              <a:rPr lang="es-CO" sz="1200" dirty="0" smtClean="0">
                <a:solidFill>
                  <a:schemeClr val="bg2">
                    <a:lumMod val="75000"/>
                  </a:schemeClr>
                </a:solidFill>
              </a:rPr>
              <a:t>Commoncraft.com</a:t>
            </a:r>
            <a:endParaRPr lang="es-CO" sz="1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0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8940" y="1"/>
            <a:ext cx="7667759" cy="723900"/>
          </a:xfrm>
        </p:spPr>
        <p:txBody>
          <a:bodyPr>
            <a:normAutofit/>
          </a:bodyPr>
          <a:lstStyle/>
          <a:p>
            <a:r>
              <a:rPr lang="es-CO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Buscar: Recomendaciones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821214" y="1390919"/>
            <a:ext cx="596900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Llega con preguntas iniciales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Ten claro acerca de lo que buscas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Primera parada Wikipedia y entiende ¿qué estas buscando).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Define palabras claves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Piense diferentes formas de preguntar sobre lo que usted necesita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Use sinónimos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Determina palabras comunes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Se especifico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3" name="CuadroTexto 2"/>
          <p:cNvSpPr txBox="1"/>
          <p:nvPr/>
        </p:nvSpPr>
        <p:spPr>
          <a:xfrm>
            <a:off x="463640" y="1390919"/>
            <a:ext cx="12194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Antes</a:t>
            </a:r>
            <a:r>
              <a:rPr lang="es-CO" dirty="0"/>
              <a:t>: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3640" y="2215166"/>
            <a:ext cx="1393057" cy="1393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615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8940" y="1"/>
            <a:ext cx="7667759" cy="723900"/>
          </a:xfrm>
        </p:spPr>
        <p:txBody>
          <a:bodyPr>
            <a:normAutofit/>
          </a:bodyPr>
          <a:lstStyle/>
          <a:p>
            <a:r>
              <a:rPr lang="es-CO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Buscar: Recomendaciones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821214" y="1132115"/>
            <a:ext cx="5969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Utilice los diferentes servicios: imágenes, videos, noticias , mapas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Refine la búsqueda, use filtros, servicios, especifique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Busque por dominios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Busque por tipo de documento (.</a:t>
            </a:r>
            <a:r>
              <a:rPr lang="es-CO" sz="2400" dirty="0" err="1"/>
              <a:t>ppt</a:t>
            </a:r>
            <a:r>
              <a:rPr lang="es-CO" sz="2400" dirty="0"/>
              <a:t>, .</a:t>
            </a:r>
            <a:r>
              <a:rPr lang="es-CO" sz="2400" dirty="0" err="1"/>
              <a:t>jpeg</a:t>
            </a:r>
            <a:r>
              <a:rPr lang="es-CO" sz="2400" dirty="0"/>
              <a:t>, .</a:t>
            </a:r>
            <a:r>
              <a:rPr lang="es-CO" sz="2400" dirty="0" err="1"/>
              <a:t>doc</a:t>
            </a:r>
            <a:r>
              <a:rPr lang="es-CO" sz="2400" dirty="0"/>
              <a:t>, .</a:t>
            </a:r>
            <a:r>
              <a:rPr lang="es-CO" sz="2400" dirty="0" err="1"/>
              <a:t>pdf</a:t>
            </a:r>
            <a:r>
              <a:rPr lang="es-CO" sz="2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Busque en sitios especializados para audio, videos, libros,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3" name="CuadroTexto 2"/>
          <p:cNvSpPr txBox="1"/>
          <p:nvPr/>
        </p:nvSpPr>
        <p:spPr>
          <a:xfrm>
            <a:off x="463640" y="1390919"/>
            <a:ext cx="16239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Durante</a:t>
            </a:r>
            <a:r>
              <a:rPr lang="es-CO" dirty="0"/>
              <a:t>: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0" y="2356833"/>
            <a:ext cx="1442435" cy="1442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602892" y="5731097"/>
            <a:ext cx="7886700" cy="4201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1800" dirty="0">
                <a:hlinkClick r:id="rId3"/>
              </a:rPr>
              <a:t>https://edpuzzle.com/assignments/584489d4d3086a3e3c542172/watch</a:t>
            </a:r>
            <a:r>
              <a:rPr lang="es-CO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9467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8940" y="1"/>
            <a:ext cx="7667759" cy="723900"/>
          </a:xfrm>
        </p:spPr>
        <p:txBody>
          <a:bodyPr>
            <a:normAutofit/>
          </a:bodyPr>
          <a:lstStyle/>
          <a:p>
            <a:r>
              <a:rPr lang="es-CO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Buscar: Recomendaciones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821214" y="1132115"/>
            <a:ext cx="596900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Una vez una pagina sea abierta busque dentro de ella </a:t>
            </a:r>
            <a:r>
              <a:rPr lang="es-CO" sz="2400" dirty="0" err="1"/>
              <a:t>ctrl</a:t>
            </a:r>
            <a:r>
              <a:rPr lang="es-CO" sz="2400" dirty="0"/>
              <a:t> 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Identifica enlaces complementarios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Determina si los autores saben de lo que escriben o hablan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Está actualizado?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Citan fuentes?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No tiene errores gramaticales.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Determine si la información que se localiza es verídica, objetiva, actualizada y realmente valiosa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3" name="CuadroTexto 2"/>
          <p:cNvSpPr txBox="1"/>
          <p:nvPr/>
        </p:nvSpPr>
        <p:spPr>
          <a:xfrm>
            <a:off x="463640" y="1132115"/>
            <a:ext cx="21459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Dentro de </a:t>
            </a:r>
            <a:br>
              <a:rPr lang="es-CO" sz="3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s-CO" sz="3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las Fuentes</a:t>
            </a:r>
            <a:r>
              <a:rPr lang="es-CO" dirty="0"/>
              <a:t>: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48" y="2617547"/>
            <a:ext cx="1238510" cy="1238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4218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497" y="0"/>
            <a:ext cx="8753475" cy="723900"/>
          </a:xfrm>
        </p:spPr>
        <p:txBody>
          <a:bodyPr>
            <a:normAutofit/>
          </a:bodyPr>
          <a:lstStyle/>
          <a:p>
            <a:r>
              <a:rPr lang="es-CO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Buscar: Recomendaciones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271234" y="1132115"/>
            <a:ext cx="549539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Google </a:t>
            </a:r>
            <a:r>
              <a:rPr lang="es-CO" sz="2400" dirty="0" err="1"/>
              <a:t>Scholar</a:t>
            </a:r>
            <a:r>
              <a:rPr lang="es-CO" sz="2400" dirty="0"/>
              <a:t> o académico es una muy buena opción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Ve a YouTube, </a:t>
            </a:r>
            <a:r>
              <a:rPr lang="es-CO" sz="2400" dirty="0" err="1"/>
              <a:t>Khan</a:t>
            </a:r>
            <a:r>
              <a:rPr lang="es-CO" sz="2400" dirty="0"/>
              <a:t> </a:t>
            </a:r>
            <a:r>
              <a:rPr lang="es-CO" sz="2400" dirty="0" err="1"/>
              <a:t>Academy</a:t>
            </a:r>
            <a:r>
              <a:rPr lang="es-CO" sz="2400" dirty="0"/>
              <a:t>, TED,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400" dirty="0"/>
              <a:t>Explora enlaces internos y/o referencias de páginas validas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400" dirty="0"/>
              <a:t>Accede a versiones digitales de fuentes de información de consulta frecuente  como Libros, revistas, enciclopedias, atlas, diccionarios, Fotografías, Imágenes,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400" dirty="0"/>
              <a:t>Referencia las fuentes. Apunta de donde salió todo.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400" dirty="0"/>
              <a:t>Se desconfiado, la inocencia es bonita en los niños. Comprueba siempre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14" y="2617548"/>
            <a:ext cx="1523999" cy="1523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uadroTexto 5"/>
          <p:cNvSpPr txBox="1"/>
          <p:nvPr/>
        </p:nvSpPr>
        <p:spPr>
          <a:xfrm>
            <a:off x="463640" y="1132115"/>
            <a:ext cx="24783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Otras</a:t>
            </a:r>
            <a:br>
              <a:rPr lang="es-CO" sz="3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s-CO" sz="3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Posibilidades</a:t>
            </a:r>
            <a:r>
              <a:rPr lang="es-CO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05248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8940" y="1"/>
            <a:ext cx="7667759" cy="723900"/>
          </a:xfrm>
        </p:spPr>
        <p:txBody>
          <a:bodyPr>
            <a:normAutofit/>
          </a:bodyPr>
          <a:lstStyle/>
          <a:p>
            <a:r>
              <a:rPr lang="es-CO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Utopía?</a:t>
            </a:r>
          </a:p>
        </p:txBody>
      </p:sp>
      <p:pic>
        <p:nvPicPr>
          <p:cNvPr id="4" name="NZ3NoMRtvb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91885" y="1288143"/>
            <a:ext cx="8321137" cy="4680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3817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497" y="0"/>
            <a:ext cx="8753475" cy="723900"/>
          </a:xfrm>
        </p:spPr>
        <p:txBody>
          <a:bodyPr>
            <a:normAutofit/>
          </a:bodyPr>
          <a:lstStyle/>
          <a:p>
            <a:r>
              <a:rPr lang="es-CO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Analizar y evaluar información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316078367"/>
              </p:ext>
            </p:extLst>
          </p:nvPr>
        </p:nvGraphicFramePr>
        <p:xfrm>
          <a:off x="588232" y="2830907"/>
          <a:ext cx="7982465" cy="3942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715232" y="1076581"/>
            <a:ext cx="75540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Con frecuencia, los docentes se quejan de que los estudiantes tienen dificultades para analizar información y principalmente por dos motivos: porque se abruman cuando deben leer y entender textos extensos y optan por “copiar y pegar” los fragmentos que responden superficialmente a sus preguntas; y/o porque no saben como organizar y depurar los datos que tienen </a:t>
            </a:r>
            <a:r>
              <a:rPr lang="es-CO" dirty="0" smtClean="0"/>
              <a:t>disponibles</a:t>
            </a:r>
          </a:p>
          <a:p>
            <a:endParaRPr lang="es-CO" dirty="0"/>
          </a:p>
          <a:p>
            <a:r>
              <a:rPr lang="es-CO" dirty="0" smtClean="0"/>
              <a:t>Tres fases </a:t>
            </a:r>
            <a:r>
              <a:rPr lang="es-CO" dirty="0"/>
              <a:t>fundamentales que hacen posible el análisis de información: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" y="6542467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1200" dirty="0">
                <a:solidFill>
                  <a:schemeClr val="bg2">
                    <a:lumMod val="75000"/>
                  </a:schemeClr>
                </a:solidFill>
              </a:rPr>
              <a:t>Fuente: </a:t>
            </a:r>
            <a:r>
              <a:rPr lang="es-CO" sz="1200" dirty="0" err="1">
                <a:solidFill>
                  <a:schemeClr val="bg2">
                    <a:lumMod val="75000"/>
                  </a:schemeClr>
                </a:solidFill>
              </a:rPr>
              <a:t>Eduteka</a:t>
            </a:r>
            <a:endParaRPr lang="es-CO" sz="1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048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497" y="0"/>
            <a:ext cx="8753475" cy="723900"/>
          </a:xfrm>
        </p:spPr>
        <p:txBody>
          <a:bodyPr>
            <a:normAutofit/>
          </a:bodyPr>
          <a:lstStyle/>
          <a:p>
            <a:r>
              <a:rPr lang="es-CO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Analizar y evaluar información</a:t>
            </a: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511467193"/>
              </p:ext>
            </p:extLst>
          </p:nvPr>
        </p:nvGraphicFramePr>
        <p:xfrm>
          <a:off x="547684" y="1143000"/>
          <a:ext cx="8039100" cy="4591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3"/>
          <p:cNvSpPr/>
          <p:nvPr/>
        </p:nvSpPr>
        <p:spPr>
          <a:xfrm>
            <a:off x="1" y="6542467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1200" dirty="0">
                <a:solidFill>
                  <a:schemeClr val="bg2">
                    <a:lumMod val="75000"/>
                  </a:schemeClr>
                </a:solidFill>
              </a:rPr>
              <a:t>Fuente: </a:t>
            </a:r>
            <a:r>
              <a:rPr lang="es-CO" sz="1200" dirty="0" err="1">
                <a:solidFill>
                  <a:schemeClr val="bg2">
                    <a:lumMod val="75000"/>
                  </a:schemeClr>
                </a:solidFill>
              </a:rPr>
              <a:t>Eduteka</a:t>
            </a:r>
            <a:endParaRPr lang="es-CO" sz="1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750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8940" y="1"/>
            <a:ext cx="7667759" cy="723900"/>
          </a:xfrm>
        </p:spPr>
        <p:txBody>
          <a:bodyPr>
            <a:normAutofit/>
          </a:bodyPr>
          <a:lstStyle/>
          <a:p>
            <a:r>
              <a:rPr lang="es-CO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Mentiras en la Web</a:t>
            </a:r>
          </a:p>
        </p:txBody>
      </p:sp>
      <p:pic>
        <p:nvPicPr>
          <p:cNvPr id="5" name="FFihO880Fm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04825" y="1320800"/>
            <a:ext cx="8031695" cy="45178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5418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8940" y="1"/>
            <a:ext cx="7667759" cy="723900"/>
          </a:xfrm>
        </p:spPr>
        <p:txBody>
          <a:bodyPr>
            <a:normAutofit/>
          </a:bodyPr>
          <a:lstStyle/>
          <a:p>
            <a:r>
              <a:rPr lang="es-CO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Mentiras en la Web</a:t>
            </a:r>
          </a:p>
        </p:txBody>
      </p:sp>
      <p:pic>
        <p:nvPicPr>
          <p:cNvPr id="4" name="aKjBfORe6js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88950" y="1266825"/>
            <a:ext cx="8212667" cy="4619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959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497" y="0"/>
            <a:ext cx="8753475" cy="723900"/>
          </a:xfrm>
        </p:spPr>
        <p:txBody>
          <a:bodyPr>
            <a:normAutofit/>
          </a:bodyPr>
          <a:lstStyle/>
          <a:p>
            <a:r>
              <a:rPr lang="es-CO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Alfabetismo en medios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155324" y="1750301"/>
            <a:ext cx="549539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/>
              <a:t>El Alfabetismo en Medios se define como la habilidad para acceder, analizar, evaluar y crear mensajes en una diversidad de formatos mediáticos (desde impresos, como revistas o periódicos, hasta Videos o publicaciones en Internet).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95" y="2305390"/>
            <a:ext cx="1998364" cy="1998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ángulo 4"/>
          <p:cNvSpPr/>
          <p:nvPr/>
        </p:nvSpPr>
        <p:spPr>
          <a:xfrm>
            <a:off x="1" y="6542467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1200" dirty="0">
                <a:solidFill>
                  <a:schemeClr val="bg2">
                    <a:lumMod val="75000"/>
                  </a:schemeClr>
                </a:solidFill>
              </a:rPr>
              <a:t>Fuente: </a:t>
            </a:r>
            <a:r>
              <a:rPr lang="es-CO" sz="1200" dirty="0" smtClean="0">
                <a:solidFill>
                  <a:schemeClr val="bg2">
                    <a:lumMod val="75000"/>
                  </a:schemeClr>
                </a:solidFill>
              </a:rPr>
              <a:t>CML</a:t>
            </a:r>
            <a:endParaRPr lang="es-CO" sz="1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84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497" y="0"/>
            <a:ext cx="8753475" cy="723900"/>
          </a:xfrm>
        </p:spPr>
        <p:txBody>
          <a:bodyPr>
            <a:normAutofit/>
          </a:bodyPr>
          <a:lstStyle/>
          <a:p>
            <a:r>
              <a:rPr lang="es-CO" sz="3600" b="1" dirty="0">
                <a:solidFill>
                  <a:schemeClr val="tx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Alfabetismo en medios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437883" y="2523559"/>
            <a:ext cx="650772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dirty="0"/>
              <a:t>Acceder a información desde fuentes diversas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dirty="0"/>
              <a:t>Analizar y examinar cómo se construyen los mensajes mediáticos ya sean estos impresos, verbales, visuales o </a:t>
            </a:r>
            <a:r>
              <a:rPr lang="es-CO" sz="2000" dirty="0" err="1"/>
              <a:t>multimediales</a:t>
            </a:r>
            <a:endParaRPr lang="es-CO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b="1" dirty="0"/>
              <a:t>Evaluar los mensajes explícitos e implícitos de los medios respecto a los principios éticos, morales y democráticos, personales.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dirty="0"/>
              <a:t>Expresar o crear mensajes propios utilizando una variedad de herramientas mediáticas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000" dirty="0"/>
              <a:t>Participar en una cultura mediática global.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08" y="2907726"/>
            <a:ext cx="1998364" cy="1998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ángulo 4"/>
          <p:cNvSpPr/>
          <p:nvPr/>
        </p:nvSpPr>
        <p:spPr>
          <a:xfrm>
            <a:off x="522795" y="1490862"/>
            <a:ext cx="80888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/>
              <a:t>En la base del Alfabetismo en Medios está la indagación informada que tiene estas características: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" y="6542467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1200" dirty="0">
                <a:solidFill>
                  <a:schemeClr val="bg2">
                    <a:lumMod val="75000"/>
                  </a:schemeClr>
                </a:solidFill>
              </a:rPr>
              <a:t>Fuente: </a:t>
            </a:r>
            <a:r>
              <a:rPr lang="es-CO" sz="1200" dirty="0" smtClean="0">
                <a:solidFill>
                  <a:schemeClr val="bg2">
                    <a:lumMod val="75000"/>
                  </a:schemeClr>
                </a:solidFill>
              </a:rPr>
              <a:t>CML</a:t>
            </a:r>
            <a:endParaRPr lang="es-CO" sz="1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19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7886700" cy="723900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chemeClr val="tx2">
                    <a:lumMod val="75000"/>
                  </a:schemeClr>
                </a:solidFill>
              </a:rPr>
              <a:t>Información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40201" y="969402"/>
            <a:ext cx="8710616" cy="562806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s-CO" sz="1800" dirty="0"/>
              <a:t>Estas en una misión histórica sin precedentes y tienes la oportunidad de viajar a un momento histórico fundamental del pasado:</a:t>
            </a:r>
          </a:p>
          <a:p>
            <a:pPr lvl="1">
              <a:lnSpc>
                <a:spcPct val="100000"/>
              </a:lnSpc>
            </a:pPr>
            <a:r>
              <a:rPr lang="es-CO" sz="1600" dirty="0"/>
              <a:t>Antiguo Egipto – imperio nuevo (1550-1070 AC.)</a:t>
            </a:r>
          </a:p>
          <a:p>
            <a:pPr lvl="1">
              <a:lnSpc>
                <a:spcPct val="100000"/>
              </a:lnSpc>
            </a:pPr>
            <a:r>
              <a:rPr lang="es-CO" sz="1600" dirty="0"/>
              <a:t>Grecia ( 200  a 100 AC )</a:t>
            </a:r>
          </a:p>
          <a:p>
            <a:pPr lvl="1">
              <a:lnSpc>
                <a:spcPct val="100000"/>
              </a:lnSpc>
            </a:pPr>
            <a:r>
              <a:rPr lang="es-CO" sz="1600" dirty="0"/>
              <a:t>China (200 AC a 200 DC )</a:t>
            </a:r>
          </a:p>
          <a:p>
            <a:pPr lvl="1">
              <a:lnSpc>
                <a:spcPct val="100000"/>
              </a:lnSpc>
            </a:pPr>
            <a:r>
              <a:rPr lang="es-CO" sz="1600" dirty="0"/>
              <a:t>Roma (100 AC a 200 DC )</a:t>
            </a:r>
          </a:p>
          <a:p>
            <a:pPr lvl="1">
              <a:lnSpc>
                <a:spcPct val="100000"/>
              </a:lnSpc>
            </a:pPr>
            <a:r>
              <a:rPr lang="es-CO" sz="1600" dirty="0"/>
              <a:t>México ( aztecas )</a:t>
            </a:r>
          </a:p>
          <a:p>
            <a:pPr lvl="1">
              <a:lnSpc>
                <a:spcPct val="100000"/>
              </a:lnSpc>
            </a:pPr>
            <a:r>
              <a:rPr lang="es-CO" sz="1600" dirty="0"/>
              <a:t>Japón ( S XVI a SXIX )</a:t>
            </a:r>
          </a:p>
          <a:p>
            <a:pPr lvl="1">
              <a:lnSpc>
                <a:spcPct val="100000"/>
              </a:lnSpc>
            </a:pPr>
            <a:r>
              <a:rPr lang="es-CO" sz="1600" dirty="0"/>
              <a:t>Italia ( S XV a S XVII 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CO" sz="1800" dirty="0"/>
              <a:t>Pero antes de viajar debes hacer los preparativos necesarios para el viaje ya que debes mezclarte con la gente normal, para ello debes determinar lo siguiente: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s-CO" sz="1600" dirty="0"/>
              <a:t>¿a qué época irías ?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s-CO" sz="1600" dirty="0"/>
              <a:t>¿En cuál acontecimiento histórico fundamental de ese periodo quisieras estar presente?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s-CO" sz="1600" dirty="0"/>
              <a:t>¿Qué idioma, dialecto o lenguaje debes aprender?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s-CO" sz="1600" dirty="0"/>
              <a:t>¿Qué comida vas a comer?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s-CO" sz="1600" dirty="0"/>
              <a:t>¿Cómo te debes vestir?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s-CO" sz="1600" dirty="0"/>
              <a:t>¿Y cuales serán las costumbres mas particulares que debes tener en cuenta?</a:t>
            </a:r>
          </a:p>
          <a:p>
            <a:pPr>
              <a:lnSpc>
                <a:spcPct val="100000"/>
              </a:lnSpc>
            </a:pPr>
            <a:endParaRPr lang="es-CO" sz="2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785" y1="84258" x2="29785" y2="84258"/>
                        <a14:foregroundMark x1="56641" y1="82850" x2="56641" y2="82850"/>
                        <a14:foregroundMark x1="44238" y1="83844" x2="44238" y2="83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675" y="1392555"/>
            <a:ext cx="1930050" cy="227497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649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7652</TotalTime>
  <Words>747</Words>
  <Application>Microsoft Office PowerPoint</Application>
  <PresentationFormat>Presentación en pantalla (4:3)</PresentationFormat>
  <Paragraphs>110</Paragraphs>
  <Slides>16</Slides>
  <Notes>0</Notes>
  <HiddenSlides>0</HiddenSlides>
  <MMClips>4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 Unicode MS</vt:lpstr>
      <vt:lpstr>Arial</vt:lpstr>
      <vt:lpstr>Calibri</vt:lpstr>
      <vt:lpstr>Calibri Light</vt:lpstr>
      <vt:lpstr>Corbel</vt:lpstr>
      <vt:lpstr>Roboto</vt:lpstr>
      <vt:lpstr>Tema de Office</vt:lpstr>
      <vt:lpstr>CMI: Competencias para el manejo de la información</vt:lpstr>
      <vt:lpstr>CMI</vt:lpstr>
      <vt:lpstr>CMI: Búsqueda y evaluación de fuentes </vt:lpstr>
      <vt:lpstr>CMI: Estrategias de Búsqueda</vt:lpstr>
      <vt:lpstr>Buscar: Recomendaciones</vt:lpstr>
      <vt:lpstr>Buscar: Recomendaciones</vt:lpstr>
      <vt:lpstr>Buscar: Recomendaciones</vt:lpstr>
      <vt:lpstr>Buscar: Recomendaciones</vt:lpstr>
      <vt:lpstr>Utopía?</vt:lpstr>
      <vt:lpstr>Analizar y evaluar información</vt:lpstr>
      <vt:lpstr>Analizar y evaluar información</vt:lpstr>
      <vt:lpstr>Mentiras en la Web</vt:lpstr>
      <vt:lpstr>Mentiras en la Web</vt:lpstr>
      <vt:lpstr>Alfabetismo en medios</vt:lpstr>
      <vt:lpstr>Alfabetismo en medios</vt:lpstr>
      <vt:lpstr>Información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Boris Sanchez Molano</dc:creator>
  <cp:lastModifiedBy>Boris Sanchez Molano</cp:lastModifiedBy>
  <cp:revision>97</cp:revision>
  <dcterms:created xsi:type="dcterms:W3CDTF">2016-11-28T14:32:47Z</dcterms:created>
  <dcterms:modified xsi:type="dcterms:W3CDTF">2016-12-07T12:55:55Z</dcterms:modified>
</cp:coreProperties>
</file>