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0" r:id="rId1"/>
  </p:sldMasterIdLst>
  <p:notesMasterIdLst>
    <p:notesMasterId r:id="rId16"/>
  </p:notesMasterIdLst>
  <p:sldIdLst>
    <p:sldId id="256" r:id="rId2"/>
    <p:sldId id="257" r:id="rId3"/>
    <p:sldId id="258" r:id="rId4"/>
    <p:sldId id="357" r:id="rId5"/>
    <p:sldId id="260" r:id="rId6"/>
    <p:sldId id="350" r:id="rId7"/>
    <p:sldId id="351" r:id="rId8"/>
    <p:sldId id="354" r:id="rId9"/>
    <p:sldId id="352" r:id="rId10"/>
    <p:sldId id="382" r:id="rId11"/>
    <p:sldId id="259" r:id="rId12"/>
    <p:sldId id="267" r:id="rId13"/>
    <p:sldId id="383" r:id="rId14"/>
    <p:sldId id="381" r:id="rId15"/>
  </p:sldIdLst>
  <p:sldSz cx="12188825" cy="6858000"/>
  <p:notesSz cx="7010400" cy="92964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2" autoAdjust="0"/>
    <p:restoredTop sz="94713" autoAdjust="0"/>
  </p:normalViewPr>
  <p:slideViewPr>
    <p:cSldViewPr>
      <p:cViewPr varScale="1">
        <p:scale>
          <a:sx n="80" d="100"/>
          <a:sy n="80" d="100"/>
        </p:scale>
        <p:origin x="-96" y="-528"/>
      </p:cViewPr>
      <p:guideLst>
        <p:guide orient="horz" pos="2160"/>
        <p:guide pos="38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37839" cy="46481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defRPr sz="1200" b="0" i="0" u="none" strike="noStrike" cap="none" baseline="0"/>
            </a:lvl1pPr>
            <a:lvl2pPr marL="0" marR="0" indent="0" algn="l" rtl="0">
              <a:defRPr sz="1800" b="0" i="0" u="none" strike="noStrike" cap="none" baseline="0"/>
            </a:lvl2pPr>
            <a:lvl3pPr marL="0" marR="0" indent="0" algn="l" rtl="0">
              <a:defRPr sz="1800" b="0" i="0" u="none" strike="noStrike" cap="none" baseline="0"/>
            </a:lvl3pPr>
            <a:lvl4pPr marL="0" marR="0" indent="0" algn="l" rtl="0">
              <a:defRPr sz="1800" b="0" i="0" u="none" strike="noStrike" cap="none" baseline="0"/>
            </a:lvl4pPr>
            <a:lvl5pPr marL="0" marR="0" indent="0" algn="l" rtl="0">
              <a:defRPr sz="1800" b="0" i="0" u="none" strike="noStrike" cap="none" baseline="0"/>
            </a:lvl5pPr>
            <a:lvl6pPr marL="0" marR="0" indent="0" algn="l" rtl="0">
              <a:defRPr sz="1800" b="0" i="0" u="none" strike="noStrike" cap="none" baseline="0"/>
            </a:lvl6pPr>
            <a:lvl7pPr marL="0" marR="0" indent="0" algn="l" rtl="0">
              <a:defRPr sz="1800" b="0" i="0" u="none" strike="noStrike" cap="none" baseline="0"/>
            </a:lvl7pPr>
            <a:lvl8pPr marL="0" marR="0" indent="0" algn="l" rtl="0">
              <a:defRPr sz="1800" b="0" i="0" u="none" strike="noStrike" cap="none" baseline="0"/>
            </a:lvl8pPr>
            <a:lvl9pPr marL="0" marR="0" indent="0" algn="l" rtl="0">
              <a:defRPr sz="1800" b="0" i="0" u="none" strike="noStrike" cap="none" baseline="0"/>
            </a:lvl9pPr>
          </a:lstStyle>
          <a:p>
            <a:endParaRPr/>
          </a:p>
        </p:txBody>
      </p:sp>
      <p:sp>
        <p:nvSpPr>
          <p:cNvPr id="3" name="Shape 3"/>
          <p:cNvSpPr txBox="1">
            <a:spLocks noGrp="1"/>
          </p:cNvSpPr>
          <p:nvPr>
            <p:ph type="dt" idx="10"/>
          </p:nvPr>
        </p:nvSpPr>
        <p:spPr>
          <a:xfrm>
            <a:off x="3970937" y="0"/>
            <a:ext cx="3037839" cy="46481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r" rtl="0">
              <a:defRPr sz="1200" b="0" i="0" u="none" strike="noStrike" cap="none" baseline="0"/>
            </a:lvl1pPr>
            <a:lvl2pPr marL="0" marR="0" indent="0" algn="l" rtl="0">
              <a:defRPr sz="1800" b="0" i="0" u="none" strike="noStrike" cap="none" baseline="0"/>
            </a:lvl2pPr>
            <a:lvl3pPr marL="0" marR="0" indent="0" algn="l" rtl="0">
              <a:defRPr sz="1800" b="0" i="0" u="none" strike="noStrike" cap="none" baseline="0"/>
            </a:lvl3pPr>
            <a:lvl4pPr marL="0" marR="0" indent="0" algn="l" rtl="0">
              <a:defRPr sz="1800" b="0" i="0" u="none" strike="noStrike" cap="none" baseline="0"/>
            </a:lvl4pPr>
            <a:lvl5pPr marL="0" marR="0" indent="0" algn="l" rtl="0">
              <a:defRPr sz="1800" b="0" i="0" u="none" strike="noStrike" cap="none" baseline="0"/>
            </a:lvl5pPr>
            <a:lvl6pPr marL="0" marR="0" indent="0" algn="l" rtl="0">
              <a:defRPr sz="1800" b="0" i="0" u="none" strike="noStrike" cap="none" baseline="0"/>
            </a:lvl6pPr>
            <a:lvl7pPr marL="0" marR="0" indent="0" algn="l" rtl="0">
              <a:defRPr sz="1800" b="0" i="0" u="none" strike="noStrike" cap="none" baseline="0"/>
            </a:lvl7pPr>
            <a:lvl8pPr marL="0" marR="0" indent="0" algn="l" rtl="0">
              <a:defRPr sz="1800" b="0" i="0" u="none" strike="noStrike" cap="none" baseline="0"/>
            </a:lvl8pPr>
            <a:lvl9pPr marL="0" marR="0" indent="0" algn="l" rtl="0">
              <a:defRPr sz="1800" b="0" i="0" u="none" strike="noStrike" cap="none" baseline="0"/>
            </a:lvl9pPr>
          </a:lstStyle>
          <a:p>
            <a:endParaRPr/>
          </a:p>
        </p:txBody>
      </p:sp>
      <p:sp>
        <p:nvSpPr>
          <p:cNvPr id="4" name="Shape 4"/>
          <p:cNvSpPr>
            <a:spLocks noGrp="1" noRot="1" noChangeAspect="1"/>
          </p:cNvSpPr>
          <p:nvPr>
            <p:ph type="sldImg" idx="3"/>
          </p:nvPr>
        </p:nvSpPr>
        <p:spPr>
          <a:xfrm>
            <a:off x="407987" y="696912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" name="Shape 5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319" cy="418337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defRPr sz="1800" b="0" i="0" u="none" strike="noStrike" cap="none" baseline="0"/>
            </a:lvl1pPr>
            <a:lvl2pPr marL="0" marR="0" indent="0" algn="l" rtl="0">
              <a:defRPr sz="1800" b="0" i="0" u="none" strike="noStrike" cap="none" baseline="0"/>
            </a:lvl2pPr>
            <a:lvl3pPr marL="0" marR="0" indent="0" algn="l" rtl="0">
              <a:defRPr sz="1800" b="0" i="0" u="none" strike="noStrike" cap="none" baseline="0"/>
            </a:lvl3pPr>
            <a:lvl4pPr marL="0" marR="0" indent="0" algn="l" rtl="0">
              <a:defRPr sz="1800" b="0" i="0" u="none" strike="noStrike" cap="none" baseline="0"/>
            </a:lvl4pPr>
            <a:lvl5pPr marL="0" marR="0" indent="0" algn="l" rtl="0">
              <a:defRPr sz="1800" b="0" i="0" u="none" strike="noStrike" cap="none" baseline="0"/>
            </a:lvl5pPr>
            <a:lvl6pPr marL="0" marR="0" indent="0" algn="l" rtl="0">
              <a:defRPr sz="1800" b="0" i="0" u="none" strike="noStrike" cap="none" baseline="0"/>
            </a:lvl6pPr>
            <a:lvl7pPr marL="0" marR="0" indent="0" algn="l" rtl="0">
              <a:defRPr sz="1800" b="0" i="0" u="none" strike="noStrike" cap="none" baseline="0"/>
            </a:lvl7pPr>
            <a:lvl8pPr marL="0" marR="0" indent="0" algn="l" rtl="0">
              <a:defRPr sz="1800" b="0" i="0" u="none" strike="noStrike" cap="none" baseline="0"/>
            </a:lvl8pPr>
            <a:lvl9pPr marL="0" marR="0" indent="0" algn="l" rtl="0">
              <a:defRPr sz="1800" b="0" i="0" u="none" strike="noStrike" cap="none" baseline="0"/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ftr" idx="11"/>
          </p:nvPr>
        </p:nvSpPr>
        <p:spPr>
          <a:xfrm>
            <a:off x="0" y="8829967"/>
            <a:ext cx="3037839" cy="46481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defRPr sz="1200" b="0" i="0" u="none" strike="noStrike" cap="none" baseline="0"/>
            </a:lvl1pPr>
            <a:lvl2pPr marL="0" marR="0" indent="0" algn="l" rtl="0">
              <a:defRPr sz="1800" b="0" i="0" u="none" strike="noStrike" cap="none" baseline="0"/>
            </a:lvl2pPr>
            <a:lvl3pPr marL="0" marR="0" indent="0" algn="l" rtl="0">
              <a:defRPr sz="1800" b="0" i="0" u="none" strike="noStrike" cap="none" baseline="0"/>
            </a:lvl3pPr>
            <a:lvl4pPr marL="0" marR="0" indent="0" algn="l" rtl="0">
              <a:defRPr sz="1800" b="0" i="0" u="none" strike="noStrike" cap="none" baseline="0"/>
            </a:lvl4pPr>
            <a:lvl5pPr marL="0" marR="0" indent="0" algn="l" rtl="0">
              <a:defRPr sz="1800" b="0" i="0" u="none" strike="noStrike" cap="none" baseline="0"/>
            </a:lvl5pPr>
            <a:lvl6pPr marL="0" marR="0" indent="0" algn="l" rtl="0">
              <a:defRPr sz="1800" b="0" i="0" u="none" strike="noStrike" cap="none" baseline="0"/>
            </a:lvl6pPr>
            <a:lvl7pPr marL="0" marR="0" indent="0" algn="l" rtl="0">
              <a:defRPr sz="1800" b="0" i="0" u="none" strike="noStrike" cap="none" baseline="0"/>
            </a:lvl7pPr>
            <a:lvl8pPr marL="0" marR="0" indent="0" algn="l" rtl="0">
              <a:defRPr sz="1800" b="0" i="0" u="none" strike="noStrike" cap="none" baseline="0"/>
            </a:lvl8pPr>
            <a:lvl9pPr marL="0" marR="0" indent="0" algn="l" rtl="0">
              <a:defRPr sz="1800" b="0" i="0" u="none" strike="noStrike" cap="none" baseline="0"/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sldNum" idx="12"/>
          </p:nvPr>
        </p:nvSpPr>
        <p:spPr>
          <a:xfrm>
            <a:off x="3970937" y="8829967"/>
            <a:ext cx="3037839" cy="46481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r" rtl="0">
              <a:defRPr sz="1200" b="0" i="0" u="none" strike="noStrike" cap="none" baseline="0"/>
            </a:lvl1pPr>
            <a:lvl2pPr marL="0" marR="0" indent="0" algn="l" rtl="0">
              <a:defRPr sz="1800" b="0" i="0" u="none" strike="noStrike" cap="none" baseline="0"/>
            </a:lvl2pPr>
            <a:lvl3pPr marL="0" marR="0" indent="0" algn="l" rtl="0">
              <a:defRPr sz="1800" b="0" i="0" u="none" strike="noStrike" cap="none" baseline="0"/>
            </a:lvl3pPr>
            <a:lvl4pPr marL="0" marR="0" indent="0" algn="l" rtl="0">
              <a:defRPr sz="1800" b="0" i="0" u="none" strike="noStrike" cap="none" baseline="0"/>
            </a:lvl4pPr>
            <a:lvl5pPr marL="0" marR="0" indent="0" algn="l" rtl="0">
              <a:defRPr sz="1800" b="0" i="0" u="none" strike="noStrike" cap="none" baseline="0"/>
            </a:lvl5pPr>
            <a:lvl6pPr marL="0" marR="0" indent="0" algn="l" rtl="0">
              <a:defRPr sz="1800" b="0" i="0" u="none" strike="noStrike" cap="none" baseline="0"/>
            </a:lvl6pPr>
            <a:lvl7pPr marL="0" marR="0" indent="0" algn="l" rtl="0">
              <a:defRPr sz="1800" b="0" i="0" u="none" strike="noStrike" cap="none" baseline="0"/>
            </a:lvl7pPr>
            <a:lvl8pPr marL="0" marR="0" indent="0" algn="l" rtl="0">
              <a:defRPr sz="1800" b="0" i="0" u="none" strike="noStrike" cap="none" baseline="0"/>
            </a:lvl8pPr>
            <a:lvl9pPr marL="0" marR="0" indent="0" algn="l" rtl="0">
              <a:defRPr sz="1800" b="0" i="0" u="none" strike="noStrike" cap="none" baseline="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Shape 436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7" name="Shape 437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Shape 442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" name="Shape 443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Shape 450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1" name="Shape 451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Shape 546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7" name="Shape 547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Shape 479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0" name="Shape 480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Shape 450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1" name="Shape 451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Shape 546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7" name="Shape 547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Shape 450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1" name="Shape 451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Shape 471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2" name="Shape 472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Shape 546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7" name="Shape 547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ver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ctrTitle"/>
          </p:nvPr>
        </p:nvSpPr>
        <p:spPr>
          <a:xfrm>
            <a:off x="777239" y="2066111"/>
            <a:ext cx="10766004" cy="1320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Open Sans"/>
              <a:buNone/>
              <a:defRPr sz="4300" b="0" i="0" u="none" strike="noStrike" cap="none" baseline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rtl="0">
              <a:defRPr sz="1800" b="0" i="0" u="none" strike="noStrike" cap="none" baseline="0"/>
            </a:lvl3pPr>
            <a:lvl4pPr marL="0" marR="0" indent="0" algn="l" rtl="0">
              <a:defRPr sz="1800" b="0" i="0" u="none" strike="noStrike" cap="none" baseline="0"/>
            </a:lvl4pPr>
            <a:lvl5pPr marL="0" marR="0" indent="0" algn="l" rtl="0">
              <a:defRPr sz="1800" b="0" i="0" u="none" strike="noStrike" cap="none" baseline="0"/>
            </a:lvl5pPr>
            <a:lvl6pPr marL="0" marR="0" indent="0" algn="l" rtl="0">
              <a:defRPr sz="1800" b="0" i="0" u="none" strike="noStrike" cap="none" baseline="0"/>
            </a:lvl6pPr>
            <a:lvl7pPr marL="0" marR="0" indent="0" algn="l" rtl="0">
              <a:defRPr sz="1800" b="0" i="0" u="none" strike="noStrike" cap="none" baseline="0"/>
            </a:lvl7pPr>
            <a:lvl8pPr marL="0" marR="0" indent="0" algn="l" rtl="0">
              <a:defRPr sz="1800" b="0" i="0" u="none" strike="noStrike" cap="none" baseline="0"/>
            </a:lvl8pPr>
            <a:lvl9pPr marL="0" marR="0" indent="0" algn="l" rtl="0">
              <a:defRPr sz="1800" b="0" i="0" u="none" strike="noStrike" cap="none" baseline="0"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777239" y="3334762"/>
            <a:ext cx="10762488" cy="72237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989898"/>
              </a:buClr>
              <a:buFont typeface="Open Sans"/>
              <a:buNone/>
              <a:defRPr sz="2900" b="0" i="0" u="none" strike="noStrike" cap="none" baseline="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0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989898"/>
              </a:buClr>
              <a:buFont typeface="Open Sans"/>
              <a:buNone/>
              <a:defRPr sz="2900" b="0" i="0" u="none" strike="noStrike" cap="none" baseline="0">
                <a:solidFill>
                  <a:srgbClr val="989898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indent="0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989898"/>
              </a:buClr>
              <a:buFont typeface="Open Sans"/>
              <a:buNone/>
              <a:defRPr sz="2900" b="0" i="0" u="none" strike="noStrike" cap="none" baseline="0">
                <a:solidFill>
                  <a:srgbClr val="989898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indent="0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989898"/>
              </a:buClr>
              <a:buFont typeface="Open Sans"/>
              <a:buNone/>
              <a:defRPr sz="2900" b="0" i="0" u="none" strike="noStrike" cap="none" baseline="0">
                <a:solidFill>
                  <a:srgbClr val="989898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indent="0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989898"/>
              </a:buClr>
              <a:buFont typeface="Open Sans"/>
              <a:buNone/>
              <a:defRPr sz="2900" b="0" i="0" u="none" strike="noStrike" cap="none" baseline="0">
                <a:solidFill>
                  <a:srgbClr val="989898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777239" y="4254960"/>
            <a:ext cx="10762488" cy="56692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777777"/>
              </a:buClr>
              <a:buFont typeface="Open Sans"/>
              <a:buNone/>
              <a:defRPr sz="1400" b="0" i="0" u="none" strike="noStrike" cap="none" baseline="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grpSp>
        <p:nvGrpSpPr>
          <p:cNvPr id="24" name="Shape 24"/>
          <p:cNvGrpSpPr/>
          <p:nvPr userDrawn="1"/>
        </p:nvGrpSpPr>
        <p:grpSpPr>
          <a:xfrm>
            <a:off x="0" y="5611382"/>
            <a:ext cx="12339638" cy="1248997"/>
            <a:chOff x="0" y="5611382"/>
            <a:chExt cx="12339638" cy="1248997"/>
          </a:xfrm>
        </p:grpSpPr>
        <p:pic>
          <p:nvPicPr>
            <p:cNvPr id="25" name="Shape 25"/>
            <p:cNvPicPr preferRelativeResize="0"/>
            <p:nvPr/>
          </p:nvPicPr>
          <p:blipFill>
            <a:blip r:embed="rId2"/>
            <a:stretch>
              <a:fillRect/>
            </a:stretch>
          </p:blipFill>
          <p:spPr>
            <a:xfrm>
              <a:off x="152400" y="5611382"/>
              <a:ext cx="12187238" cy="665161"/>
            </a:xfrm>
            <a:prstGeom prst="rect">
              <a:avLst/>
            </a:prstGeom>
          </p:spPr>
        </p:pic>
        <p:sp>
          <p:nvSpPr>
            <p:cNvPr id="26" name="Shape 26"/>
            <p:cNvSpPr/>
            <p:nvPr/>
          </p:nvSpPr>
          <p:spPr>
            <a:xfrm>
              <a:off x="2" y="5737035"/>
              <a:ext cx="12188824" cy="1123344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lIns="121850" tIns="60925" rIns="121850" bIns="60925" anchor="ctr" anchorCtr="0">
              <a:noAutofit/>
            </a:bodyPr>
            <a:lstStyle/>
            <a:p>
              <a:endParaRPr/>
            </a:p>
          </p:txBody>
        </p:sp>
        <p:cxnSp>
          <p:nvCxnSpPr>
            <p:cNvPr id="27" name="Shape 27"/>
            <p:cNvCxnSpPr/>
            <p:nvPr/>
          </p:nvCxnSpPr>
          <p:spPr>
            <a:xfrm>
              <a:off x="0" y="5729553"/>
              <a:ext cx="12188824" cy="0"/>
            </a:xfrm>
            <a:prstGeom prst="straightConnector1">
              <a:avLst/>
            </a:prstGeom>
            <a:noFill/>
            <a:ln w="9525" cap="flat">
              <a:solidFill>
                <a:srgbClr val="D6D6D6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pic>
        <p:nvPicPr>
          <p:cNvPr id="3075" name="Picture 3" descr="C:\Users\Andres\Dropbox\Intercambio\EdukaTIC 2014\png\logoEdukaticGrande.png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37828" y="6021288"/>
            <a:ext cx="2304256" cy="480053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392303" y="1458912"/>
            <a:ext cx="11155679" cy="45529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>
                <a:solidFill>
                  <a:schemeClr val="lt2"/>
                </a:solidFill>
              </a:defRPr>
            </a:lvl1pPr>
            <a:lvl2pPr rtl="0">
              <a:defRPr>
                <a:solidFill>
                  <a:schemeClr val="lt2"/>
                </a:solidFill>
              </a:defRPr>
            </a:lvl2pPr>
            <a:lvl3pPr rtl="0">
              <a:defRPr>
                <a:solidFill>
                  <a:schemeClr val="lt2"/>
                </a:solidFill>
              </a:defRPr>
            </a:lvl3pPr>
            <a:lvl4pPr rtl="0">
              <a:defRPr>
                <a:solidFill>
                  <a:schemeClr val="lt2"/>
                </a:solidFill>
              </a:defRPr>
            </a:lvl4pPr>
            <a:lvl5pPr rtl="0">
              <a:defRPr>
                <a:solidFill>
                  <a:schemeClr val="lt2"/>
                </a:solidFill>
              </a:defRPr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 dirty="0"/>
          </a:p>
        </p:txBody>
      </p:sp>
      <p:sp>
        <p:nvSpPr>
          <p:cNvPr id="68" name="Shape 68"/>
          <p:cNvSpPr txBox="1">
            <a:spLocks noGrp="1"/>
          </p:cNvSpPr>
          <p:nvPr>
            <p:ph type="body" idx="2"/>
          </p:nvPr>
        </p:nvSpPr>
        <p:spPr>
          <a:xfrm>
            <a:off x="392303" y="890079"/>
            <a:ext cx="11160125" cy="56883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>
                <a:solidFill>
                  <a:schemeClr val="lt2"/>
                </a:solidFill>
              </a:defRPr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title"/>
          </p:nvPr>
        </p:nvSpPr>
        <p:spPr>
          <a:xfrm>
            <a:off x="393191" y="384047"/>
            <a:ext cx="11155679" cy="64007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Open Sans"/>
              <a:buNone/>
              <a:defRPr sz="2800" b="0" i="0" u="none" strike="noStrike" cap="none" baseline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393191" y="384047"/>
            <a:ext cx="11155679" cy="64007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Open Sans"/>
              <a:buNone/>
              <a:defRPr sz="2800" b="0" i="0" u="none" strike="noStrike" cap="none" baseline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/ 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5643153" y="957944"/>
            <a:ext cx="6020394" cy="494211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rtl="0">
              <a:defRPr>
                <a:solidFill>
                  <a:schemeClr val="dk2"/>
                </a:solidFill>
              </a:defRPr>
            </a:lvl1pPr>
            <a:lvl2pPr rtl="0">
              <a:defRPr>
                <a:solidFill>
                  <a:schemeClr val="dk2"/>
                </a:solidFill>
              </a:defRPr>
            </a:lvl2pPr>
            <a:lvl3pPr rtl="0">
              <a:defRPr>
                <a:solidFill>
                  <a:schemeClr val="dk2"/>
                </a:solidFill>
              </a:defRPr>
            </a:lvl3pPr>
            <a:lvl4pPr rtl="0">
              <a:defRPr>
                <a:solidFill>
                  <a:schemeClr val="dk2"/>
                </a:solidFill>
              </a:defRPr>
            </a:lvl4pPr>
            <a:lvl5pPr rtl="0">
              <a:defRPr>
                <a:solidFill>
                  <a:schemeClr val="dk2"/>
                </a:solidFill>
              </a:defRPr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x 3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 txBox="1">
            <a:spLocks noGrp="1"/>
          </p:cNvSpPr>
          <p:nvPr>
            <p:ph type="title"/>
          </p:nvPr>
        </p:nvSpPr>
        <p:spPr>
          <a:xfrm>
            <a:off x="393191" y="384047"/>
            <a:ext cx="11155679" cy="64007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Open Sans"/>
              <a:buNone/>
              <a:defRPr sz="2800" b="0" i="0" u="none" strike="noStrike" cap="none" baseline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/ Objec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392303" y="2167127"/>
            <a:ext cx="4960711" cy="2478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>
                <a:solidFill>
                  <a:schemeClr val="dk2"/>
                </a:solidFill>
              </a:defRPr>
            </a:lvl1pPr>
            <a:lvl2pPr rtl="0">
              <a:defRPr>
                <a:solidFill>
                  <a:schemeClr val="dk2"/>
                </a:solidFill>
              </a:defRPr>
            </a:lvl2pPr>
            <a:lvl3pPr rtl="0">
              <a:defRPr>
                <a:solidFill>
                  <a:schemeClr val="dk2"/>
                </a:solidFill>
              </a:defRPr>
            </a:lvl3pPr>
            <a:lvl4pPr rtl="0">
              <a:defRPr>
                <a:solidFill>
                  <a:schemeClr val="dk2"/>
                </a:solidFill>
              </a:defRPr>
            </a:lvl4pPr>
            <a:lvl5pPr rtl="0">
              <a:defRPr>
                <a:solidFill>
                  <a:schemeClr val="dk2"/>
                </a:solidFill>
              </a:defRPr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84" name="Shape 84"/>
          <p:cNvSpPr txBox="1">
            <a:spLocks noGrp="1"/>
          </p:cNvSpPr>
          <p:nvPr>
            <p:ph type="body" idx="2"/>
          </p:nvPr>
        </p:nvSpPr>
        <p:spPr>
          <a:xfrm>
            <a:off x="392304" y="4414521"/>
            <a:ext cx="4960711" cy="56895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 sz="1400" b="0" i="1" u="none" strike="noStrike" cap="none" baseline="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85" name="Shape 85"/>
          <p:cNvSpPr txBox="1">
            <a:spLocks noGrp="1"/>
          </p:cNvSpPr>
          <p:nvPr>
            <p:ph type="title"/>
          </p:nvPr>
        </p:nvSpPr>
        <p:spPr>
          <a:xfrm>
            <a:off x="393191" y="384047"/>
            <a:ext cx="11155679" cy="64007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Open Sans"/>
              <a:buNone/>
              <a:defRPr sz="2800" b="0" i="0" u="none" strike="noStrike" cap="none" baseline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creengrab w/ Text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>
          <a:xfrm>
            <a:off x="392303" y="1468437"/>
            <a:ext cx="4960711" cy="45815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rtl="0">
              <a:defRPr sz="1800" b="0" i="0" u="none" strike="noStrike" cap="none" baseline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rtl="0">
              <a:defRPr>
                <a:solidFill>
                  <a:schemeClr val="dk2"/>
                </a:solidFill>
              </a:defRPr>
            </a:lvl2pPr>
            <a:lvl3pPr rtl="0">
              <a:defRPr>
                <a:solidFill>
                  <a:schemeClr val="dk2"/>
                </a:solidFill>
              </a:defRPr>
            </a:lvl3pPr>
            <a:lvl4pPr rtl="0">
              <a:defRPr>
                <a:solidFill>
                  <a:schemeClr val="dk2"/>
                </a:solidFill>
              </a:defRPr>
            </a:lvl4pPr>
            <a:lvl5pPr rtl="0">
              <a:defRPr>
                <a:solidFill>
                  <a:schemeClr val="dk2"/>
                </a:solidFill>
              </a:defRPr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88" name="Shape 88"/>
          <p:cNvSpPr txBox="1">
            <a:spLocks noGrp="1"/>
          </p:cNvSpPr>
          <p:nvPr>
            <p:ph type="title"/>
          </p:nvPr>
        </p:nvSpPr>
        <p:spPr>
          <a:xfrm>
            <a:off x="393191" y="384047"/>
            <a:ext cx="11155679" cy="64007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Open Sans"/>
              <a:buNone/>
              <a:defRPr sz="2800" b="0" i="0" u="none" strike="noStrike" cap="none" baseline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/ Logo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 txBox="1">
            <a:spLocks noGrp="1"/>
          </p:cNvSpPr>
          <p:nvPr>
            <p:ph type="body" idx="1"/>
          </p:nvPr>
        </p:nvSpPr>
        <p:spPr>
          <a:xfrm>
            <a:off x="428879" y="2560319"/>
            <a:ext cx="11324717" cy="13144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algn="ctr" rtl="0">
              <a:defRPr>
                <a:solidFill>
                  <a:schemeClr val="dk2"/>
                </a:solidFill>
              </a:defRPr>
            </a:lvl1pPr>
            <a:lvl2pPr algn="ctr" rtl="0">
              <a:defRPr>
                <a:solidFill>
                  <a:schemeClr val="dk2"/>
                </a:solidFill>
              </a:defRPr>
            </a:lvl2pPr>
            <a:lvl3pPr algn="ctr" rtl="0">
              <a:defRPr>
                <a:solidFill>
                  <a:schemeClr val="dk2"/>
                </a:solidFill>
              </a:defRPr>
            </a:lvl3pPr>
            <a:lvl4pPr algn="ctr" rtl="0">
              <a:defRPr>
                <a:solidFill>
                  <a:schemeClr val="dk2"/>
                </a:solidFill>
              </a:defRPr>
            </a:lvl4pPr>
            <a:lvl5pPr algn="ctr" rtl="0">
              <a:defRPr>
                <a:solidFill>
                  <a:schemeClr val="dk2"/>
                </a:solidFill>
              </a:defRPr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91" name="Shape 91"/>
          <p:cNvSpPr txBox="1">
            <a:spLocks noGrp="1"/>
          </p:cNvSpPr>
          <p:nvPr>
            <p:ph type="title"/>
          </p:nvPr>
        </p:nvSpPr>
        <p:spPr>
          <a:xfrm>
            <a:off x="393191" y="384047"/>
            <a:ext cx="11155679" cy="64007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Open Sans"/>
              <a:buNone/>
              <a:defRPr sz="2800" b="0" i="0" u="none" strike="noStrike" cap="none" baseline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creengrab Full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creengrab w/ Title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>
            <a:spLocks noGrp="1"/>
          </p:cNvSpPr>
          <p:nvPr>
            <p:ph type="title"/>
          </p:nvPr>
        </p:nvSpPr>
        <p:spPr>
          <a:xfrm>
            <a:off x="392303" y="379178"/>
            <a:ext cx="11158668" cy="64007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Open Sans"/>
              <a:buNone/>
              <a:defRPr sz="2800" b="0" i="0" u="none" strike="noStrike" cap="none" baseline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arge Text Treatment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0" y="1371600"/>
            <a:ext cx="12188824" cy="35655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defRPr sz="8800">
                <a:solidFill>
                  <a:schemeClr val="dk2"/>
                </a:solidFill>
              </a:defRPr>
            </a:lvl1pPr>
            <a:lvl2pPr algn="ctr" rtl="0">
              <a:defRPr sz="8800"/>
            </a:lvl2pPr>
            <a:lvl3pPr algn="ctr" rtl="0">
              <a:defRPr sz="8800"/>
            </a:lvl3pPr>
            <a:lvl4pPr algn="ctr" rtl="0">
              <a:defRPr sz="8800"/>
            </a:lvl4pPr>
            <a:lvl5pPr algn="ctr" rtl="0">
              <a:defRPr sz="8800"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hart Center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 txBox="1">
            <a:spLocks noGrp="1"/>
          </p:cNvSpPr>
          <p:nvPr>
            <p:ph type="title"/>
          </p:nvPr>
        </p:nvSpPr>
        <p:spPr>
          <a:xfrm>
            <a:off x="392303" y="379178"/>
            <a:ext cx="11158668" cy="64007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Open Sans"/>
              <a:buNone/>
              <a:defRPr sz="2800" b="0" i="0" u="none" strike="noStrike" cap="none" baseline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hart Left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393191" y="384047"/>
            <a:ext cx="11155679" cy="64007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Open Sans"/>
              <a:buNone/>
              <a:defRPr sz="2800" b="0" i="0" u="none" strike="noStrike" cap="none" baseline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verview 02A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 txBox="1">
            <a:spLocks noGrp="1"/>
          </p:cNvSpPr>
          <p:nvPr>
            <p:ph type="title"/>
          </p:nvPr>
        </p:nvSpPr>
        <p:spPr>
          <a:xfrm>
            <a:off x="392303" y="379178"/>
            <a:ext cx="11158668" cy="64007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Open Sans"/>
              <a:buNone/>
              <a:defRPr sz="2800" b="0" i="0" u="none" strike="noStrike" cap="none" baseline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Slide"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hape 9"/>
          <p:cNvCxnSpPr/>
          <p:nvPr/>
        </p:nvCxnSpPr>
        <p:spPr>
          <a:xfrm>
            <a:off x="0" y="263769"/>
            <a:ext cx="12188824" cy="0"/>
          </a:xfrm>
          <a:prstGeom prst="straightConnector1">
            <a:avLst/>
          </a:prstGeom>
          <a:noFill/>
          <a:ln w="9525" cap="flat">
            <a:solidFill>
              <a:srgbClr val="D6D6D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" name="Shape 10"/>
          <p:cNvCxnSpPr/>
          <p:nvPr/>
        </p:nvCxnSpPr>
        <p:spPr>
          <a:xfrm>
            <a:off x="0" y="6553200"/>
            <a:ext cx="12188824" cy="0"/>
          </a:xfrm>
          <a:prstGeom prst="straightConnector1">
            <a:avLst/>
          </a:prstGeom>
          <a:noFill/>
          <a:ln w="9525" cap="flat">
            <a:solidFill>
              <a:srgbClr val="D6D6D6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Shape 11"/>
          <p:cNvSpPr txBox="1"/>
          <p:nvPr/>
        </p:nvSpPr>
        <p:spPr>
          <a:xfrm>
            <a:off x="1629916" y="6580418"/>
            <a:ext cx="8640960" cy="2606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Open Sans"/>
              <a:buNone/>
            </a:pPr>
            <a:r>
              <a:rPr lang="en-US" sz="900" b="0" i="0" u="none" strike="noStrike" cap="none" baseline="0" smtClean="0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rPr>
              <a:t>Carlos Andrés Ávila Dorado</a:t>
            </a:r>
            <a:endParaRPr lang="en-US" sz="900" b="0" i="0" u="none" strike="noStrike" cap="none" baseline="0">
              <a:solidFill>
                <a:srgbClr val="88888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" name="Shape 13"/>
          <p:cNvSpPr txBox="1">
            <a:spLocks noGrp="1"/>
          </p:cNvSpPr>
          <p:nvPr>
            <p:ph type="body" idx="1"/>
          </p:nvPr>
        </p:nvSpPr>
        <p:spPr>
          <a:xfrm>
            <a:off x="392303" y="1456871"/>
            <a:ext cx="11163429" cy="455499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Open Sans"/>
              <a:buNone/>
              <a:defRPr sz="2400" b="0" i="0" u="none" strike="noStrike" cap="none" baseline="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Open Sans"/>
              <a:buNone/>
              <a:defRPr sz="2400" b="0" i="0" u="none" strike="noStrike" cap="none" baseline="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Open Sans"/>
              <a:buNone/>
              <a:defRPr sz="2400" b="0" i="0" u="none" strike="noStrike" cap="none" baseline="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Open Sans"/>
              <a:buNone/>
              <a:defRPr sz="2400" b="0" i="0" u="none" strike="noStrike" cap="none" baseline="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Open Sans"/>
              <a:buNone/>
              <a:defRPr sz="2400" b="0" i="0" u="none" strike="noStrike" cap="none" baseline="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9" name="Shape 19"/>
          <p:cNvSpPr txBox="1">
            <a:spLocks noGrp="1"/>
          </p:cNvSpPr>
          <p:nvPr>
            <p:ph type="title"/>
          </p:nvPr>
        </p:nvSpPr>
        <p:spPr>
          <a:xfrm>
            <a:off x="393191" y="384047"/>
            <a:ext cx="11155679" cy="64007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Open Sans"/>
              <a:buNone/>
              <a:defRPr sz="2800" b="0" i="0" u="none" strike="noStrike" cap="none" baseline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rtl="0">
              <a:defRPr/>
            </a:lvl3pPr>
            <a:lvl4pPr marL="0" marR="0" indent="0" algn="l" rtl="0">
              <a:defRPr/>
            </a:lvl4pPr>
            <a:lvl5pPr marL="0" marR="0" indent="0" algn="l" rtl="0">
              <a:defRPr/>
            </a:lvl5pPr>
            <a:lvl6pPr marL="0" marR="0" indent="0" algn="l" rtl="0">
              <a:defRPr/>
            </a:lvl6pPr>
            <a:lvl7pPr marL="0" marR="0" indent="0" algn="l" rtl="0">
              <a:defRPr/>
            </a:lvl7pPr>
            <a:lvl8pPr marL="0" marR="0" indent="0" algn="l" rtl="0">
              <a:defRPr/>
            </a:lvl8pPr>
            <a:lvl9pPr marL="0" marR="0" indent="0" algn="l" rtl="0">
              <a:defRPr/>
            </a:lvl9pPr>
          </a:lstStyle>
          <a:p>
            <a:endParaRPr/>
          </a:p>
        </p:txBody>
      </p:sp>
      <p:pic>
        <p:nvPicPr>
          <p:cNvPr id="4098" name="Picture 2" descr="C:\Users\Andres\Dropbox\Intercambio\EdukaTIC 2014\png\logoEdukaticGrande.png"/>
          <p:cNvPicPr>
            <a:picLocks noChangeAspect="1" noChangeArrowheads="1"/>
          </p:cNvPicPr>
          <p:nvPr userDrawn="1"/>
        </p:nvPicPr>
        <p:blipFill>
          <a:blip r:embed="rId17"/>
          <a:srcRect/>
          <a:stretch>
            <a:fillRect/>
          </a:stretch>
        </p:blipFill>
        <p:spPr bwMode="auto">
          <a:xfrm>
            <a:off x="405780" y="6571902"/>
            <a:ext cx="1159075" cy="241474"/>
          </a:xfrm>
          <a:prstGeom prst="rect">
            <a:avLst/>
          </a:prstGeom>
          <a:noFill/>
        </p:spPr>
      </p:pic>
      <p:pic>
        <p:nvPicPr>
          <p:cNvPr id="4100" name="Picture 4" descr="C:\Documentos Andres\EdukaTIC 2014\logo_twitter.png"/>
          <p:cNvPicPr>
            <a:picLocks noChangeAspect="1" noChangeArrowheads="1"/>
          </p:cNvPicPr>
          <p:nvPr userDrawn="1"/>
        </p:nvPicPr>
        <p:blipFill>
          <a:blip r:embed="rId18"/>
          <a:srcRect/>
          <a:stretch>
            <a:fillRect/>
          </a:stretch>
        </p:blipFill>
        <p:spPr bwMode="auto">
          <a:xfrm>
            <a:off x="10385219" y="6631220"/>
            <a:ext cx="144040" cy="144040"/>
          </a:xfrm>
          <a:prstGeom prst="rect">
            <a:avLst/>
          </a:prstGeom>
          <a:noFill/>
        </p:spPr>
      </p:pic>
      <p:sp>
        <p:nvSpPr>
          <p:cNvPr id="21" name="Shape 11"/>
          <p:cNvSpPr txBox="1"/>
          <p:nvPr userDrawn="1"/>
        </p:nvSpPr>
        <p:spPr>
          <a:xfrm>
            <a:off x="10469966" y="6576146"/>
            <a:ext cx="1080120" cy="2606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Open Sans"/>
              <a:buNone/>
            </a:pPr>
            <a:r>
              <a:rPr lang="en-US" sz="900" b="0" i="0" u="none" strike="noStrike" cap="none" baseline="0" smtClean="0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rPr>
              <a:t>@andresavila08</a:t>
            </a:r>
            <a:endParaRPr lang="en-US" sz="900" b="0" i="0" u="none" strike="noStrike" cap="none" baseline="0">
              <a:solidFill>
                <a:srgbClr val="88888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4101" name="Picture 5" descr="C:\Users\Andres\Dropbox\Intercambio\EdukaTIC 2014\png\logo1.png"/>
          <p:cNvPicPr>
            <a:picLocks noChangeAspect="1" noChangeArrowheads="1"/>
          </p:cNvPicPr>
          <p:nvPr userDrawn="1"/>
        </p:nvPicPr>
        <p:blipFill>
          <a:blip r:embed="rId19"/>
          <a:srcRect/>
          <a:stretch>
            <a:fillRect/>
          </a:stretch>
        </p:blipFill>
        <p:spPr bwMode="auto">
          <a:xfrm>
            <a:off x="11005437" y="153773"/>
            <a:ext cx="408888" cy="221218"/>
          </a:xfrm>
          <a:prstGeom prst="rect">
            <a:avLst/>
          </a:prstGeom>
          <a:noFill/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2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7" r:id="rId14"/>
    <p:sldLayoutId id="2147483704" r:id="rId15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1ks00zn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KKrcWyWG2So" TargetMode="External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EYG1XvNUZF0" TargetMode="External"/><Relationship Id="rId5" Type="http://schemas.openxmlformats.org/officeDocument/2006/relationships/image" Target="../media/image12.png"/><Relationship Id="rId10" Type="http://schemas.openxmlformats.org/officeDocument/2006/relationships/hyperlink" Target="https://www.youtube.com/watch?v=TMBPdhwQvHE&amp;list=PLA09F50CCFA0B126F" TargetMode="External"/><Relationship Id="rId4" Type="http://schemas.openxmlformats.org/officeDocument/2006/relationships/hyperlink" Target="https://www.youtube.com/watch?v=MS9JCwQQR4E" TargetMode="External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://bit.ly/1ks00zn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Shape 430"/>
          <p:cNvSpPr txBox="1">
            <a:spLocks noGrp="1"/>
          </p:cNvSpPr>
          <p:nvPr>
            <p:ph type="ctrTitle"/>
          </p:nvPr>
        </p:nvSpPr>
        <p:spPr>
          <a:xfrm>
            <a:off x="777239" y="2066111"/>
            <a:ext cx="10766100" cy="13208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buNone/>
            </a:pPr>
            <a:r>
              <a:rPr lang="es-CO" dirty="0" smtClean="0"/>
              <a:t>Video: Video Memos</a:t>
            </a:r>
            <a:endParaRPr lang="es-CO" dirty="0"/>
          </a:p>
        </p:txBody>
      </p:sp>
      <p:sp>
        <p:nvSpPr>
          <p:cNvPr id="431" name="Shape 431"/>
          <p:cNvSpPr txBox="1">
            <a:spLocks noGrp="1"/>
          </p:cNvSpPr>
          <p:nvPr>
            <p:ph type="body" idx="1"/>
          </p:nvPr>
        </p:nvSpPr>
        <p:spPr>
          <a:xfrm>
            <a:off x="765820" y="3645024"/>
            <a:ext cx="11282999" cy="7223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n-US" sz="2800" dirty="0" smtClean="0"/>
              <a:t>Carlos Andrés Ávila Dorado</a:t>
            </a:r>
            <a:br>
              <a:rPr lang="en-US" sz="2800" dirty="0" smtClean="0"/>
            </a:br>
            <a:endParaRPr lang="en-US" sz="2800" dirty="0" smtClean="0"/>
          </a:p>
          <a:p>
            <a:pPr lvl="0" rtl="0">
              <a:buNone/>
            </a:pPr>
            <a:endParaRPr lang="en-US" sz="1600" dirty="0" smtClean="0"/>
          </a:p>
          <a:p>
            <a:pPr lvl="0" rtl="0">
              <a:buNone/>
            </a:pPr>
            <a:endParaRPr lang="en-US" sz="1600" dirty="0"/>
          </a:p>
        </p:txBody>
      </p:sp>
      <p:sp>
        <p:nvSpPr>
          <p:cNvPr id="433" name="Shape 433"/>
          <p:cNvSpPr/>
          <p:nvPr/>
        </p:nvSpPr>
        <p:spPr>
          <a:xfrm>
            <a:off x="5951537" y="517625"/>
            <a:ext cx="6237488" cy="967159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34" name="Shape 434"/>
          <p:cNvSpPr txBox="1">
            <a:spLocks noGrp="1"/>
          </p:cNvSpPr>
          <p:nvPr>
            <p:ph type="title" idx="3"/>
          </p:nvPr>
        </p:nvSpPr>
        <p:spPr>
          <a:xfrm>
            <a:off x="6094412" y="692696"/>
            <a:ext cx="6094413" cy="10539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s-CO" sz="1800" b="1" dirty="0" smtClean="0"/>
              <a:t>Inicio</a:t>
            </a:r>
          </a:p>
          <a:p>
            <a:pPr marL="457200" lvl="0" indent="-342900">
              <a:buClr>
                <a:schemeClr val="dk2"/>
              </a:buClr>
              <a:buSzPct val="100000"/>
              <a:buFont typeface="Open Sans"/>
              <a:buChar char="●"/>
            </a:pPr>
            <a:r>
              <a:rPr lang="es-CO" sz="1800" dirty="0" smtClean="0"/>
              <a:t>Acceda a esta presentación en</a:t>
            </a:r>
            <a:r>
              <a:rPr lang="es-CO" sz="1800" dirty="0" smtClean="0"/>
              <a:t>: </a:t>
            </a:r>
            <a:r>
              <a:rPr lang="es-CO" sz="1800" dirty="0" smtClean="0">
                <a:hlinkClick r:id="rId3"/>
              </a:rPr>
              <a:t>http://bit.ly/1ks00zn </a:t>
            </a:r>
            <a:r>
              <a:rPr lang="es-CO" dirty="0" smtClean="0">
                <a:hlinkClick r:id="rId3"/>
              </a:rPr>
              <a:t> </a:t>
            </a:r>
            <a:endParaRPr lang="es-CO" sz="1800" u="sng" dirty="0">
              <a:solidFill>
                <a:schemeClr val="hlink"/>
              </a:solidFill>
            </a:endParaRPr>
          </a:p>
        </p:txBody>
      </p:sp>
      <p:sp>
        <p:nvSpPr>
          <p:cNvPr id="8" name="7 Marcador de texto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s-MX" sz="1600" dirty="0" smtClean="0"/>
              <a:t>Ingeniero de Sistemas</a:t>
            </a:r>
            <a:r>
              <a:rPr lang="es-MX" dirty="0" smtClean="0"/>
              <a:t/>
            </a:r>
            <a:br>
              <a:rPr lang="es-MX" dirty="0" smtClean="0"/>
            </a:br>
            <a:r>
              <a:rPr lang="es-MX" dirty="0" smtClean="0"/>
              <a:t>Fundación Gabriel </a:t>
            </a:r>
            <a:r>
              <a:rPr lang="es-MX" dirty="0" err="1" smtClean="0"/>
              <a:t>Piedrahita</a:t>
            </a:r>
            <a:r>
              <a:rPr lang="es-MX" dirty="0" smtClean="0"/>
              <a:t> Uribe</a:t>
            </a:r>
            <a:br>
              <a:rPr lang="es-MX" dirty="0" smtClean="0"/>
            </a:br>
            <a:r>
              <a:rPr lang="es-MX" dirty="0" smtClean="0"/>
              <a:t>Portal Educativo </a:t>
            </a:r>
            <a:r>
              <a:rPr lang="es-MX" dirty="0" err="1" smtClean="0"/>
              <a:t>Eduteka</a:t>
            </a:r>
            <a:endParaRPr lang="es-CO" dirty="0"/>
          </a:p>
        </p:txBody>
      </p:sp>
      <p:pic>
        <p:nvPicPr>
          <p:cNvPr id="150530" name="Picture 2" descr="C:\Users\Andres\AppData\Local\Temp\x10sctmp26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25864" y="6021288"/>
            <a:ext cx="1888628" cy="490130"/>
          </a:xfrm>
          <a:prstGeom prst="rect">
            <a:avLst/>
          </a:prstGeom>
          <a:noFill/>
        </p:spPr>
      </p:pic>
      <p:pic>
        <p:nvPicPr>
          <p:cNvPr id="150532" name="Picture 4" descr="C:\Users\Andres\AppData\Local\Temp\x10sctmp27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589118" y="5956436"/>
            <a:ext cx="2545854" cy="56890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433"/>
          <p:cNvSpPr/>
          <p:nvPr/>
        </p:nvSpPr>
        <p:spPr>
          <a:xfrm>
            <a:off x="0" y="445617"/>
            <a:ext cx="12188825" cy="679127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39" name="Shape 439"/>
          <p:cNvSpPr txBox="1">
            <a:spLocks noGrp="1"/>
          </p:cNvSpPr>
          <p:nvPr>
            <p:ph type="title"/>
          </p:nvPr>
        </p:nvSpPr>
        <p:spPr>
          <a:xfrm>
            <a:off x="393191" y="412536"/>
            <a:ext cx="3036925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s-CO" dirty="0" smtClean="0"/>
              <a:t>Contenido</a:t>
            </a:r>
            <a:endParaRPr lang="es-CO" dirty="0"/>
          </a:p>
        </p:txBody>
      </p:sp>
      <p:sp>
        <p:nvSpPr>
          <p:cNvPr id="440" name="Shape 440"/>
          <p:cNvSpPr txBox="1">
            <a:spLocks noGrp="1"/>
          </p:cNvSpPr>
          <p:nvPr>
            <p:ph type="body" idx="1"/>
          </p:nvPr>
        </p:nvSpPr>
        <p:spPr>
          <a:xfrm>
            <a:off x="1647052" y="1500174"/>
            <a:ext cx="4590236" cy="3388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55600" rtl="0">
              <a:buClr>
                <a:schemeClr val="lt2"/>
              </a:buClr>
              <a:buSzPct val="100000"/>
            </a:pPr>
            <a:r>
              <a:rPr lang="es-CO" dirty="0" smtClean="0"/>
              <a:t>1. Definición</a:t>
            </a:r>
            <a:br>
              <a:rPr lang="es-CO" dirty="0" smtClean="0"/>
            </a:br>
            <a:endParaRPr lang="es-CO" sz="2800" dirty="0" smtClean="0"/>
          </a:p>
          <a:p>
            <a:pPr marL="457200" lvl="0" indent="-355600" rtl="0">
              <a:buClr>
                <a:schemeClr val="lt2"/>
              </a:buClr>
              <a:buSzPct val="100000"/>
            </a:pPr>
            <a:r>
              <a:rPr lang="es-CO" dirty="0" smtClean="0">
                <a:solidFill>
                  <a:srgbClr val="B45F06"/>
                </a:solidFill>
              </a:rPr>
              <a:t>2. </a:t>
            </a:r>
            <a:r>
              <a:rPr lang="es-CO" dirty="0" smtClean="0">
                <a:solidFill>
                  <a:srgbClr val="B45F06"/>
                </a:solidFill>
              </a:rPr>
              <a:t>Utilidad</a:t>
            </a:r>
            <a:endParaRPr lang="es-CO" dirty="0" smtClean="0"/>
          </a:p>
          <a:p>
            <a:endParaRPr lang="es-CO" dirty="0" smtClean="0"/>
          </a:p>
          <a:p>
            <a:pPr marL="457200" lvl="0" indent="-355600" rtl="0">
              <a:buClr>
                <a:schemeClr val="lt2"/>
              </a:buClr>
              <a:buSzPct val="100000"/>
            </a:pPr>
            <a:r>
              <a:rPr lang="es-CO" dirty="0" smtClean="0">
                <a:solidFill>
                  <a:srgbClr val="C00000"/>
                </a:solidFill>
              </a:rPr>
              <a:t>3. </a:t>
            </a:r>
            <a:r>
              <a:rPr lang="es-CO" dirty="0" smtClean="0">
                <a:solidFill>
                  <a:srgbClr val="C00000"/>
                </a:solidFill>
              </a:rPr>
              <a:t>Ejemplos</a:t>
            </a:r>
            <a:endParaRPr lang="es-CO" dirty="0" smtClean="0">
              <a:solidFill>
                <a:srgbClr val="C00000"/>
              </a:solidFill>
            </a:endParaRPr>
          </a:p>
          <a:p>
            <a:endParaRPr lang="es-CO" dirty="0" smtClean="0"/>
          </a:p>
          <a:p>
            <a:pPr marL="457200" lvl="0" indent="-355600" rtl="0">
              <a:buClr>
                <a:schemeClr val="lt2"/>
              </a:buClr>
              <a:buSzPct val="100000"/>
            </a:pPr>
            <a:r>
              <a:rPr lang="es-CO" dirty="0" smtClean="0">
                <a:solidFill>
                  <a:schemeClr val="accent1">
                    <a:lumMod val="75000"/>
                  </a:schemeClr>
                </a:solidFill>
              </a:rPr>
              <a:t>4. </a:t>
            </a:r>
            <a:r>
              <a:rPr lang="es-CO" dirty="0" smtClean="0">
                <a:solidFill>
                  <a:schemeClr val="accent1">
                    <a:lumMod val="75000"/>
                  </a:schemeClr>
                </a:solidFill>
              </a:rPr>
              <a:t>Planeación</a:t>
            </a:r>
            <a:endParaRPr lang="es-CO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es-CO" dirty="0" smtClean="0"/>
          </a:p>
          <a:p>
            <a:pPr marL="457200" lvl="0" indent="-355600" rtl="0">
              <a:buClr>
                <a:schemeClr val="lt2"/>
              </a:buClr>
              <a:buSzPct val="100000"/>
            </a:pPr>
            <a:r>
              <a:rPr lang="es-CO" dirty="0" smtClean="0">
                <a:solidFill>
                  <a:schemeClr val="accent3">
                    <a:lumMod val="75000"/>
                  </a:schemeClr>
                </a:solidFill>
              </a:rPr>
              <a:t>5. </a:t>
            </a:r>
            <a:r>
              <a:rPr lang="es-CO" dirty="0" smtClean="0">
                <a:solidFill>
                  <a:schemeClr val="accent3">
                    <a:lumMod val="75000"/>
                  </a:schemeClr>
                </a:solidFill>
              </a:rPr>
              <a:t>Herramientas</a:t>
            </a:r>
            <a:r>
              <a:rPr lang="es-CO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es-CO" dirty="0" smtClean="0">
                <a:solidFill>
                  <a:schemeClr val="accent3">
                    <a:lumMod val="75000"/>
                  </a:schemeClr>
                </a:solidFill>
              </a:rPr>
            </a:br>
            <a:endParaRPr lang="es-CO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marL="457200" lvl="0" indent="-355600" rtl="0">
              <a:buClr>
                <a:schemeClr val="lt2"/>
              </a:buClr>
              <a:buSzPct val="100000"/>
            </a:pPr>
            <a:r>
              <a:rPr lang="es-CO" dirty="0" smtClean="0">
                <a:solidFill>
                  <a:srgbClr val="B45F06"/>
                </a:solidFill>
              </a:rPr>
              <a:t>6. </a:t>
            </a:r>
            <a:r>
              <a:rPr lang="es-CO" dirty="0" smtClean="0">
                <a:solidFill>
                  <a:srgbClr val="B45F06"/>
                </a:solidFill>
              </a:rPr>
              <a:t>Compartir</a:t>
            </a:r>
            <a:endParaRPr lang="es-CO" dirty="0" smtClean="0">
              <a:solidFill>
                <a:srgbClr val="B45F06"/>
              </a:solidFill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Shape 445"/>
          <p:cNvSpPr/>
          <p:nvPr/>
        </p:nvSpPr>
        <p:spPr>
          <a:xfrm>
            <a:off x="150" y="1386600"/>
            <a:ext cx="12188700" cy="45114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46" name="Shape 446"/>
          <p:cNvSpPr txBox="1">
            <a:spLocks noGrp="1"/>
          </p:cNvSpPr>
          <p:nvPr>
            <p:ph type="title"/>
          </p:nvPr>
        </p:nvSpPr>
        <p:spPr>
          <a:xfrm>
            <a:off x="393191" y="384047"/>
            <a:ext cx="11155800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s-CO" dirty="0" smtClean="0"/>
              <a:t>Definición</a:t>
            </a:r>
            <a:endParaRPr lang="es-CO" dirty="0"/>
          </a:p>
        </p:txBody>
      </p:sp>
      <p:sp>
        <p:nvSpPr>
          <p:cNvPr id="447" name="Shape 447"/>
          <p:cNvSpPr txBox="1">
            <a:spLocks noGrp="1"/>
          </p:cNvSpPr>
          <p:nvPr>
            <p:ph type="body" idx="1"/>
          </p:nvPr>
        </p:nvSpPr>
        <p:spPr>
          <a:xfrm>
            <a:off x="333772" y="1796375"/>
            <a:ext cx="4824536" cy="3388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/>
            <a:endParaRPr lang="es-CO" sz="1800" dirty="0" smtClean="0">
              <a:solidFill>
                <a:srgbClr val="434343"/>
              </a:solidFill>
            </a:endParaRPr>
          </a:p>
          <a:p>
            <a:pPr lvl="0" algn="just"/>
            <a:r>
              <a:rPr lang="es-CO" sz="1800" dirty="0" smtClean="0">
                <a:solidFill>
                  <a:srgbClr val="434343"/>
                </a:solidFill>
                <a:latin typeface="+mn-lt"/>
              </a:rPr>
              <a:t>Los video memos son videos cortos que usan por los regular software de captura de pantalla para narrar lo que muestra un sitio Web o un documento desplegado en la pantalla.</a:t>
            </a:r>
          </a:p>
          <a:p>
            <a:pPr lvl="0" algn="just"/>
            <a:endParaRPr lang="es-CO" sz="1800" dirty="0" smtClean="0">
              <a:solidFill>
                <a:srgbClr val="434343"/>
              </a:solidFill>
              <a:latin typeface="+mn-lt"/>
            </a:endParaRPr>
          </a:p>
          <a:p>
            <a:pPr lvl="0" algn="r"/>
            <a:r>
              <a:rPr lang="es-CO" sz="1800" i="1" dirty="0" smtClean="0">
                <a:solidFill>
                  <a:srgbClr val="434343"/>
                </a:solidFill>
                <a:latin typeface="+mn-lt"/>
              </a:rPr>
              <a:t>Dr. </a:t>
            </a:r>
            <a:r>
              <a:rPr lang="es-CO" sz="1800" i="1" dirty="0" err="1" smtClean="0">
                <a:solidFill>
                  <a:srgbClr val="434343"/>
                </a:solidFill>
                <a:latin typeface="+mn-lt"/>
              </a:rPr>
              <a:t>Jason</a:t>
            </a:r>
            <a:r>
              <a:rPr lang="es-CO" sz="1800" i="1" dirty="0" smtClean="0">
                <a:solidFill>
                  <a:srgbClr val="434343"/>
                </a:solidFill>
                <a:latin typeface="+mn-lt"/>
              </a:rPr>
              <a:t> </a:t>
            </a:r>
            <a:r>
              <a:rPr lang="es-CO" sz="1800" i="1" dirty="0" err="1" smtClean="0">
                <a:solidFill>
                  <a:srgbClr val="434343"/>
                </a:solidFill>
                <a:latin typeface="+mn-lt"/>
              </a:rPr>
              <a:t>Ohler</a:t>
            </a:r>
            <a:endParaRPr lang="en-US" sz="1200" i="1" dirty="0">
              <a:solidFill>
                <a:srgbClr val="434343"/>
              </a:solidFill>
              <a:latin typeface="+mn-lt"/>
            </a:endParaRPr>
          </a:p>
        </p:txBody>
      </p:sp>
      <p:pic>
        <p:nvPicPr>
          <p:cNvPr id="7" name="Shape 1050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5734372" y="1988840"/>
            <a:ext cx="5536016" cy="30201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VM_BeginnerVideo_0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88825" cy="6857999"/>
          </a:xfrm>
          <a:prstGeom prst="rect">
            <a:avLst/>
          </a:prstGeom>
        </p:spPr>
      </p:pic>
      <p:sp>
        <p:nvSpPr>
          <p:cNvPr id="543" name="Shape 543"/>
          <p:cNvSpPr/>
          <p:nvPr/>
        </p:nvSpPr>
        <p:spPr>
          <a:xfrm>
            <a:off x="0" y="4218628"/>
            <a:ext cx="4936200" cy="131189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lIns="121875" tIns="60925" rIns="121875" bIns="60925" anchor="t" anchorCtr="0">
            <a:noAutofit/>
          </a:bodyPr>
          <a:lstStyle/>
          <a:p>
            <a:endParaRPr/>
          </a:p>
        </p:txBody>
      </p:sp>
      <p:sp>
        <p:nvSpPr>
          <p:cNvPr id="544" name="Shape 544"/>
          <p:cNvSpPr txBox="1"/>
          <p:nvPr/>
        </p:nvSpPr>
        <p:spPr>
          <a:xfrm>
            <a:off x="483575" y="4538578"/>
            <a:ext cx="4133700" cy="672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Aft>
                <a:spcPts val="1200"/>
              </a:spcAft>
              <a:buSzPct val="25000"/>
              <a:buNone/>
            </a:pPr>
            <a:r>
              <a:rPr lang="es-CO" sz="4000" dirty="0" smtClean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Utilidad</a:t>
            </a:r>
            <a:endParaRPr lang="es-CO" sz="40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Shape 474"/>
          <p:cNvSpPr/>
          <p:nvPr/>
        </p:nvSpPr>
        <p:spPr>
          <a:xfrm>
            <a:off x="0" y="1748075"/>
            <a:ext cx="12188700" cy="41082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75" name="Shape 475"/>
          <p:cNvSpPr txBox="1">
            <a:spLocks noGrp="1"/>
          </p:cNvSpPr>
          <p:nvPr>
            <p:ph type="title"/>
          </p:nvPr>
        </p:nvSpPr>
        <p:spPr>
          <a:xfrm>
            <a:off x="393191" y="384047"/>
            <a:ext cx="11155800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s-ES" dirty="0" smtClean="0"/>
              <a:t>Utilidad</a:t>
            </a:r>
            <a:endParaRPr lang="es-ES" dirty="0"/>
          </a:p>
        </p:txBody>
      </p:sp>
      <p:sp>
        <p:nvSpPr>
          <p:cNvPr id="6" name="5 CuadroTexto"/>
          <p:cNvSpPr txBox="1"/>
          <p:nvPr/>
        </p:nvSpPr>
        <p:spPr>
          <a:xfrm>
            <a:off x="5878388" y="2780928"/>
            <a:ext cx="6072230" cy="1668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  <a:buFont typeface="Wingdings" pitchFamily="2" charset="2"/>
              <a:buChar char="ü"/>
            </a:pPr>
            <a:r>
              <a:rPr lang="es-E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Verdana" pitchFamily="34" charset="0"/>
                <a:cs typeface="Verdana" pitchFamily="34" charset="0"/>
              </a:rPr>
              <a:t> </a:t>
            </a:r>
            <a:r>
              <a:rPr lang="es-CO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Verdana" pitchFamily="34" charset="0"/>
              </a:rPr>
              <a:t>D</a:t>
            </a:r>
            <a:r>
              <a:rPr lang="es-CO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emostraciones de </a:t>
            </a:r>
            <a:r>
              <a:rPr lang="es-CO" sz="18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APPs</a:t>
            </a:r>
            <a:r>
              <a:rPr lang="es-CO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o software.</a:t>
            </a:r>
            <a:endParaRPr lang="es-ES" sz="180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200000"/>
              </a:lnSpc>
              <a:buFont typeface="Wingdings" pitchFamily="2" charset="2"/>
              <a:buChar char="ü"/>
            </a:pPr>
            <a:r>
              <a:rPr lang="es-E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Verdana" pitchFamily="34" charset="0"/>
                <a:cs typeface="Verdana" pitchFamily="34" charset="0"/>
              </a:rPr>
              <a:t> </a:t>
            </a:r>
            <a:r>
              <a:rPr lang="es-CO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Explicación de un trabajo.</a:t>
            </a:r>
            <a:endParaRPr lang="es-ES" sz="180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200000"/>
              </a:lnSpc>
              <a:buFont typeface="Wingdings" pitchFamily="2" charset="2"/>
              <a:buChar char="ü"/>
            </a:pPr>
            <a:r>
              <a:rPr lang="es-E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Verdana" pitchFamily="34" charset="0"/>
                <a:cs typeface="Verdana" pitchFamily="34" charset="0"/>
              </a:rPr>
              <a:t> </a:t>
            </a:r>
            <a:r>
              <a:rPr lang="es-CO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Explicación de una tarea.</a:t>
            </a:r>
            <a:endParaRPr lang="es-ES" sz="180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7" name="6 Imagen" descr="geo_video_pla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756" y="2132856"/>
            <a:ext cx="5623170" cy="3343506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9 Imagen" descr="Video-Marketing-Internego (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8824" cy="6858000"/>
          </a:xfrm>
          <a:prstGeom prst="rect">
            <a:avLst/>
          </a:prstGeom>
        </p:spPr>
      </p:pic>
      <p:sp>
        <p:nvSpPr>
          <p:cNvPr id="6" name="Shape 483"/>
          <p:cNvSpPr/>
          <p:nvPr/>
        </p:nvSpPr>
        <p:spPr>
          <a:xfrm>
            <a:off x="0" y="4218628"/>
            <a:ext cx="4936200" cy="13118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121875" tIns="60925" rIns="121875" bIns="60925" anchor="t" anchorCtr="0">
            <a:noAutofit/>
          </a:bodyPr>
          <a:lstStyle/>
          <a:p>
            <a:endParaRPr/>
          </a:p>
        </p:txBody>
      </p:sp>
      <p:sp>
        <p:nvSpPr>
          <p:cNvPr id="7" name="Shape 484"/>
          <p:cNvSpPr txBox="1"/>
          <p:nvPr/>
        </p:nvSpPr>
        <p:spPr>
          <a:xfrm>
            <a:off x="117748" y="4509120"/>
            <a:ext cx="4717199" cy="65369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Aft>
                <a:spcPts val="1200"/>
              </a:spcAft>
              <a:buSzPct val="25000"/>
              <a:buNone/>
            </a:pPr>
            <a:r>
              <a:rPr lang="es-CO" sz="3600" dirty="0" smtClean="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Ejemplos</a:t>
            </a:r>
            <a:endParaRPr lang="es-CO" sz="3600" dirty="0">
              <a:solidFill>
                <a:schemeClr val="bg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Shape 445"/>
          <p:cNvSpPr/>
          <p:nvPr/>
        </p:nvSpPr>
        <p:spPr>
          <a:xfrm>
            <a:off x="150" y="980728"/>
            <a:ext cx="12188700" cy="5256584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46" name="Shape 446"/>
          <p:cNvSpPr txBox="1">
            <a:spLocks noGrp="1"/>
          </p:cNvSpPr>
          <p:nvPr>
            <p:ph type="title"/>
          </p:nvPr>
        </p:nvSpPr>
        <p:spPr>
          <a:xfrm>
            <a:off x="393191" y="384047"/>
            <a:ext cx="11155800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s-MX" dirty="0" smtClean="0"/>
              <a:t>Ejemplos</a:t>
            </a:r>
            <a:endParaRPr lang="es-CO" dirty="0"/>
          </a:p>
        </p:txBody>
      </p:sp>
      <p:pic>
        <p:nvPicPr>
          <p:cNvPr id="132098" name="Picture 2" descr="C:\Users\Andres\AppData\Local\Temp\x10sctmp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934" y="1357298"/>
            <a:ext cx="2805758" cy="1678856"/>
          </a:xfrm>
          <a:prstGeom prst="rect">
            <a:avLst/>
          </a:prstGeom>
          <a:noFill/>
        </p:spPr>
      </p:pic>
      <p:sp>
        <p:nvSpPr>
          <p:cNvPr id="15" name="14 CuadroTexto"/>
          <p:cNvSpPr txBox="1"/>
          <p:nvPr/>
        </p:nvSpPr>
        <p:spPr>
          <a:xfrm>
            <a:off x="211986" y="3071810"/>
            <a:ext cx="30963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900" dirty="0" smtClean="0">
                <a:hlinkClick r:id="rId4"/>
              </a:rPr>
              <a:t>https://www.youtube.com/watch?v=MS9JCwQQR4E</a:t>
            </a:r>
            <a:endParaRPr lang="es-CO" sz="900" dirty="0"/>
          </a:p>
        </p:txBody>
      </p:sp>
      <p:pic>
        <p:nvPicPr>
          <p:cNvPr id="128002" name="Picture 2" descr="C:\Users\Andres\AppData\Local\Temp\x10sctmp6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51008" y="3643314"/>
            <a:ext cx="2956256" cy="1764774"/>
          </a:xfrm>
          <a:prstGeom prst="rect">
            <a:avLst/>
          </a:prstGeom>
          <a:noFill/>
        </p:spPr>
      </p:pic>
      <p:sp>
        <p:nvSpPr>
          <p:cNvPr id="7" name="6 CuadroTexto"/>
          <p:cNvSpPr txBox="1"/>
          <p:nvPr/>
        </p:nvSpPr>
        <p:spPr>
          <a:xfrm>
            <a:off x="1879570" y="5397357"/>
            <a:ext cx="32861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>
                <a:hlinkClick r:id="rId6"/>
              </a:rPr>
              <a:t>https://www.youtube.com/watch?v=EYG1XvNUZF0</a:t>
            </a:r>
            <a:endParaRPr lang="es-ES" sz="1000" dirty="0"/>
          </a:p>
        </p:txBody>
      </p:sp>
      <p:pic>
        <p:nvPicPr>
          <p:cNvPr id="128004" name="Picture 4" descr="C:\Users\Andres\AppData\Local\Temp\x10sctmp7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976596" y="1357298"/>
            <a:ext cx="2832328" cy="1689460"/>
          </a:xfrm>
          <a:prstGeom prst="rect">
            <a:avLst/>
          </a:prstGeom>
          <a:noFill/>
        </p:spPr>
      </p:pic>
      <p:sp>
        <p:nvSpPr>
          <p:cNvPr id="9" name="8 CuadroTexto"/>
          <p:cNvSpPr txBox="1"/>
          <p:nvPr/>
        </p:nvSpPr>
        <p:spPr>
          <a:xfrm>
            <a:off x="4879966" y="3032208"/>
            <a:ext cx="328614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>
                <a:hlinkClick r:id="rId8"/>
              </a:rPr>
              <a:t>https://www.youtube.com/watch?v=KKrcWyWG2So</a:t>
            </a:r>
            <a:endParaRPr lang="es-ES" sz="1000" dirty="0"/>
          </a:p>
        </p:txBody>
      </p:sp>
      <p:pic>
        <p:nvPicPr>
          <p:cNvPr id="128006" name="Picture 6" descr="C:\Users\Andres\AppData\Local\Temp\x10sctmp8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8094676" y="3500438"/>
            <a:ext cx="2826932" cy="1695496"/>
          </a:xfrm>
          <a:prstGeom prst="rect">
            <a:avLst/>
          </a:prstGeom>
          <a:noFill/>
        </p:spPr>
      </p:pic>
      <p:sp>
        <p:nvSpPr>
          <p:cNvPr id="11" name="10 CuadroTexto"/>
          <p:cNvSpPr txBox="1"/>
          <p:nvPr/>
        </p:nvSpPr>
        <p:spPr>
          <a:xfrm>
            <a:off x="8023238" y="5214950"/>
            <a:ext cx="3286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 smtClean="0">
                <a:hlinkClick r:id="rId10"/>
              </a:rPr>
              <a:t>https://www.youtube.com/watch?v=TMBPdhwQvHE&amp;list=PLA09F50CCFA0B126F</a:t>
            </a:r>
            <a:endParaRPr lang="es-ES" sz="900" dirty="0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video-production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71480"/>
            <a:ext cx="11289218" cy="4857786"/>
          </a:xfrm>
          <a:prstGeom prst="rect">
            <a:avLst/>
          </a:prstGeom>
        </p:spPr>
      </p:pic>
      <p:sp>
        <p:nvSpPr>
          <p:cNvPr id="543" name="Shape 543"/>
          <p:cNvSpPr/>
          <p:nvPr/>
        </p:nvSpPr>
        <p:spPr>
          <a:xfrm>
            <a:off x="7230442" y="4218628"/>
            <a:ext cx="4936200" cy="1311899"/>
          </a:xfrm>
          <a:prstGeom prst="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121875" tIns="60925" rIns="121875" bIns="60925" anchor="t" anchorCtr="0">
            <a:noAutofit/>
          </a:bodyPr>
          <a:lstStyle/>
          <a:p>
            <a:endParaRPr/>
          </a:p>
        </p:txBody>
      </p:sp>
      <p:sp>
        <p:nvSpPr>
          <p:cNvPr id="544" name="Shape 544"/>
          <p:cNvSpPr txBox="1"/>
          <p:nvPr/>
        </p:nvSpPr>
        <p:spPr>
          <a:xfrm>
            <a:off x="7594610" y="4542950"/>
            <a:ext cx="4133700" cy="672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Aft>
                <a:spcPts val="1200"/>
              </a:spcAft>
              <a:buSzPct val="25000"/>
              <a:buNone/>
            </a:pPr>
            <a:r>
              <a:rPr lang="es-CO" sz="4000" dirty="0" smtClean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Planeación</a:t>
            </a:r>
            <a:endParaRPr lang="es-CO" sz="40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Shape 445"/>
          <p:cNvSpPr/>
          <p:nvPr/>
        </p:nvSpPr>
        <p:spPr>
          <a:xfrm>
            <a:off x="150" y="980728"/>
            <a:ext cx="12188700" cy="5256584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46" name="Shape 446"/>
          <p:cNvSpPr txBox="1">
            <a:spLocks noGrp="1"/>
          </p:cNvSpPr>
          <p:nvPr>
            <p:ph type="title"/>
          </p:nvPr>
        </p:nvSpPr>
        <p:spPr>
          <a:xfrm>
            <a:off x="393191" y="384047"/>
            <a:ext cx="11155800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s-MX" dirty="0" smtClean="0"/>
              <a:t>Planeación</a:t>
            </a:r>
            <a:endParaRPr lang="es-CO" dirty="0"/>
          </a:p>
        </p:txBody>
      </p:sp>
      <p:sp>
        <p:nvSpPr>
          <p:cNvPr id="12" name="11 CuadroTexto"/>
          <p:cNvSpPr txBox="1"/>
          <p:nvPr/>
        </p:nvSpPr>
        <p:spPr>
          <a:xfrm>
            <a:off x="450810" y="1977932"/>
            <a:ext cx="55721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La </a:t>
            </a:r>
            <a:r>
              <a:rPr lang="es-ES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planeación, por lo general se lleva a cabo con un esbozo de guión o también, probando el memo una pocas veces para tener la sensación de cómo se debe presentar</a:t>
            </a:r>
            <a:r>
              <a:rPr lang="es-ES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endParaRPr lang="es-ES" sz="1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s-ES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Es </a:t>
            </a:r>
            <a:r>
              <a:rPr lang="es-ES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un proceso bajo en demanda de producción, que por lo general no lleva títulos, música o edición, pero con buenos resultados en términos de utilidad.</a:t>
            </a:r>
            <a:endParaRPr lang="es-ES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3" name="12 Imagen" descr="video explicativ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2974" y="1785926"/>
            <a:ext cx="5901166" cy="3170894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video-1280-MET_Feature_Import_Arrange_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92"/>
            <a:ext cx="12188825" cy="6857108"/>
          </a:xfrm>
          <a:prstGeom prst="rect">
            <a:avLst/>
          </a:prstGeom>
        </p:spPr>
      </p:pic>
      <p:sp>
        <p:nvSpPr>
          <p:cNvPr id="6" name="Shape 483"/>
          <p:cNvSpPr/>
          <p:nvPr/>
        </p:nvSpPr>
        <p:spPr>
          <a:xfrm>
            <a:off x="7230442" y="4218628"/>
            <a:ext cx="4936200" cy="1311899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121875" tIns="60925" rIns="121875" bIns="60925" anchor="t" anchorCtr="0">
            <a:noAutofit/>
          </a:bodyPr>
          <a:lstStyle/>
          <a:p>
            <a:endParaRPr/>
          </a:p>
        </p:txBody>
      </p:sp>
      <p:sp>
        <p:nvSpPr>
          <p:cNvPr id="7" name="Shape 484"/>
          <p:cNvSpPr txBox="1"/>
          <p:nvPr/>
        </p:nvSpPr>
        <p:spPr>
          <a:xfrm>
            <a:off x="7348190" y="4509120"/>
            <a:ext cx="4717199" cy="65369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Aft>
                <a:spcPts val="1200"/>
              </a:spcAft>
              <a:buSzPct val="25000"/>
              <a:buNone/>
            </a:pPr>
            <a:r>
              <a:rPr lang="es-CO" sz="3600" dirty="0" smtClean="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Herramientas</a:t>
            </a:r>
            <a:endParaRPr lang="es-CO" sz="3600" dirty="0">
              <a:solidFill>
                <a:schemeClr val="bg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Shape 453"/>
          <p:cNvSpPr/>
          <p:nvPr/>
        </p:nvSpPr>
        <p:spPr>
          <a:xfrm>
            <a:off x="150" y="1045875"/>
            <a:ext cx="12188700" cy="738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54" name="Shape 454"/>
          <p:cNvSpPr txBox="1">
            <a:spLocks noGrp="1"/>
          </p:cNvSpPr>
          <p:nvPr>
            <p:ph type="title"/>
          </p:nvPr>
        </p:nvSpPr>
        <p:spPr>
          <a:xfrm>
            <a:off x="393191" y="384047"/>
            <a:ext cx="11155800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s-CO" dirty="0" smtClean="0"/>
              <a:t>Herramientas</a:t>
            </a:r>
            <a:endParaRPr lang="es-CO" dirty="0"/>
          </a:p>
        </p:txBody>
      </p:sp>
      <p:sp>
        <p:nvSpPr>
          <p:cNvPr id="459" name="Shape 459"/>
          <p:cNvSpPr txBox="1">
            <a:spLocks noGrp="1"/>
          </p:cNvSpPr>
          <p:nvPr>
            <p:ph type="body" idx="3"/>
          </p:nvPr>
        </p:nvSpPr>
        <p:spPr>
          <a:xfrm>
            <a:off x="433700" y="1045875"/>
            <a:ext cx="11508599" cy="640200"/>
          </a:xfrm>
          <a:prstGeom prst="rect">
            <a:avLst/>
          </a:prstGeom>
          <a:noFill/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buNone/>
            </a:pPr>
            <a:r>
              <a:rPr lang="es-CO" sz="2000" dirty="0" smtClean="0">
                <a:solidFill>
                  <a:srgbClr val="434343"/>
                </a:solidFill>
              </a:rPr>
              <a:t>Software gratuito y fácil de utilizar</a:t>
            </a:r>
            <a:r>
              <a:rPr lang="es-CO" sz="2000" dirty="0" smtClean="0">
                <a:solidFill>
                  <a:srgbClr val="434343"/>
                </a:solidFill>
              </a:rPr>
              <a:t>:</a:t>
            </a:r>
            <a:endParaRPr lang="es-CO" sz="2000" dirty="0">
              <a:solidFill>
                <a:srgbClr val="434343"/>
              </a:solidFill>
            </a:endParaRPr>
          </a:p>
        </p:txBody>
      </p:sp>
      <p:pic>
        <p:nvPicPr>
          <p:cNvPr id="7" name="6 Imagen" descr="imag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686" y="2643182"/>
            <a:ext cx="2619375" cy="1743075"/>
          </a:xfrm>
          <a:prstGeom prst="rect">
            <a:avLst/>
          </a:prstGeom>
        </p:spPr>
      </p:pic>
      <p:pic>
        <p:nvPicPr>
          <p:cNvPr id="8" name="7 Imagen" descr="descarg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8330" y="2857496"/>
            <a:ext cx="4953058" cy="1733572"/>
          </a:xfrm>
          <a:prstGeom prst="rect">
            <a:avLst/>
          </a:prstGeom>
        </p:spPr>
      </p:pic>
      <p:pic>
        <p:nvPicPr>
          <p:cNvPr id="10" name="9 Imagen" descr="Windows_Live_Movie_Maker_logo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7618" y="2500306"/>
            <a:ext cx="2463840" cy="2463840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Creatividad_Video_Online_Lunes 23 DICIEMBR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47730"/>
            <a:ext cx="12188825" cy="6953460"/>
          </a:xfrm>
          <a:prstGeom prst="rect">
            <a:avLst/>
          </a:prstGeom>
        </p:spPr>
      </p:pic>
      <p:sp>
        <p:nvSpPr>
          <p:cNvPr id="543" name="Shape 543"/>
          <p:cNvSpPr/>
          <p:nvPr/>
        </p:nvSpPr>
        <p:spPr>
          <a:xfrm>
            <a:off x="7237420" y="4218628"/>
            <a:ext cx="4936200" cy="1311899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121875" tIns="60925" rIns="121875" bIns="60925" anchor="t" anchorCtr="0">
            <a:noAutofit/>
          </a:bodyPr>
          <a:lstStyle/>
          <a:p>
            <a:endParaRPr/>
          </a:p>
        </p:txBody>
      </p:sp>
      <p:sp>
        <p:nvSpPr>
          <p:cNvPr id="544" name="Shape 544"/>
          <p:cNvSpPr txBox="1"/>
          <p:nvPr/>
        </p:nvSpPr>
        <p:spPr>
          <a:xfrm>
            <a:off x="7616792" y="4471512"/>
            <a:ext cx="4133700" cy="672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Aft>
                <a:spcPts val="1200"/>
              </a:spcAft>
              <a:buSzPct val="25000"/>
              <a:buNone/>
            </a:pPr>
            <a:r>
              <a:rPr lang="es-MX" sz="4000" dirty="0" smtClean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Compartir</a:t>
            </a:r>
            <a:endParaRPr lang="es-CO" sz="40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comercializacic3b3n-de-una-pequec3b1a-empresa-en-youtube.png"/>
          <p:cNvPicPr>
            <a:picLocks noChangeAspect="1"/>
          </p:cNvPicPr>
          <p:nvPr/>
        </p:nvPicPr>
        <p:blipFill>
          <a:blip r:embed="rId2"/>
          <a:srcRect t="19642" b="16522"/>
          <a:stretch>
            <a:fillRect/>
          </a:stretch>
        </p:blipFill>
        <p:spPr>
          <a:xfrm>
            <a:off x="2564742" y="785794"/>
            <a:ext cx="6172876" cy="2786082"/>
          </a:xfrm>
          <a:prstGeom prst="rect">
            <a:avLst/>
          </a:prstGeom>
        </p:spPr>
      </p:pic>
      <p:sp>
        <p:nvSpPr>
          <p:cNvPr id="3" name="Shape 453"/>
          <p:cNvSpPr/>
          <p:nvPr/>
        </p:nvSpPr>
        <p:spPr>
          <a:xfrm>
            <a:off x="150" y="3857628"/>
            <a:ext cx="12188700" cy="214314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" name="1 Rectángulo"/>
          <p:cNvSpPr/>
          <p:nvPr/>
        </p:nvSpPr>
        <p:spPr>
          <a:xfrm>
            <a:off x="1022314" y="4320139"/>
            <a:ext cx="992988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El video memo puede ser muy útil para aquellos maestros que explican repetidamente el mismo proceso. Ofrece un formato de comunicación mucho más claro que un listado textual de instrucciones y puede publicarse destacadamente de manera que la clase entera lo vea. </a:t>
            </a:r>
            <a:endParaRPr lang="es-E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Shape 454"/>
          <p:cNvSpPr txBox="1">
            <a:spLocks/>
          </p:cNvSpPr>
          <p:nvPr/>
        </p:nvSpPr>
        <p:spPr>
          <a:xfrm>
            <a:off x="393191" y="384047"/>
            <a:ext cx="11155800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Compartir</a:t>
            </a:r>
            <a:endParaRPr kumimoji="0" lang="es-CO" sz="2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Open Sans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850"/>
          <p:cNvSpPr txBox="1">
            <a:spLocks/>
          </p:cNvSpPr>
          <p:nvPr/>
        </p:nvSpPr>
        <p:spPr>
          <a:xfrm>
            <a:off x="777239" y="476672"/>
            <a:ext cx="10766100" cy="1320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Tx/>
              <a:buFont typeface="Open Sans"/>
              <a:buNone/>
              <a:tabLst/>
              <a:defRPr/>
            </a:pPr>
            <a:r>
              <a:rPr kumimoji="0" lang="en-US" sz="4300" b="0" i="0" u="none" strike="noStrike" kern="0" cap="none" spc="0" normalizeH="0" baseline="0" noProof="0" dirty="0" smtClean="0">
                <a:ln>
                  <a:noFill/>
                </a:ln>
                <a:solidFill>
                  <a:schemeClr val="dk2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Gracias</a:t>
            </a:r>
            <a:endParaRPr kumimoji="0" lang="en-US" sz="4300" b="0" i="0" u="none" strike="noStrike" kern="0" cap="none" spc="0" normalizeH="0" baseline="0" noProof="0" dirty="0">
              <a:ln>
                <a:noFill/>
              </a:ln>
              <a:solidFill>
                <a:schemeClr val="dk2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" name="Shape 433"/>
          <p:cNvSpPr/>
          <p:nvPr/>
        </p:nvSpPr>
        <p:spPr>
          <a:xfrm>
            <a:off x="621804" y="2132856"/>
            <a:ext cx="5721599" cy="967159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7" name="Shape 434"/>
          <p:cNvSpPr txBox="1">
            <a:spLocks/>
          </p:cNvSpPr>
          <p:nvPr/>
        </p:nvSpPr>
        <p:spPr>
          <a:xfrm>
            <a:off x="751205" y="2420888"/>
            <a:ext cx="5591999" cy="10539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42900">
              <a:buClr>
                <a:schemeClr val="dk2"/>
              </a:buClr>
              <a:buSzPct val="100000"/>
              <a:defRPr/>
            </a:pPr>
            <a:r>
              <a:rPr lang="es-CO" sz="1800" dirty="0" smtClean="0"/>
              <a:t>Acceda</a:t>
            </a:r>
            <a:r>
              <a:rPr kumimoji="0" lang="es-CO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a esta presentación en</a:t>
            </a:r>
            <a:r>
              <a:rPr kumimoji="0" lang="es-CO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s-CO" sz="1800" dirty="0" smtClean="0">
                <a:hlinkClick r:id="rId2"/>
              </a:rPr>
              <a:t>http://bit.ly/1ks00zn</a:t>
            </a:r>
            <a:r>
              <a:rPr kumimoji="0" lang="es-CO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r>
              <a:rPr kumimoji="0" lang="es-CO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endParaRPr kumimoji="0" lang="es-CO" sz="1800" b="0" i="0" u="sng" strike="noStrike" kern="0" cap="none" spc="0" normalizeH="0" baseline="0" noProof="0" dirty="0">
              <a:ln>
                <a:noFill/>
              </a:ln>
              <a:solidFill>
                <a:schemeClr val="hlink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Shape 431"/>
          <p:cNvSpPr txBox="1">
            <a:spLocks noGrp="1"/>
          </p:cNvSpPr>
          <p:nvPr>
            <p:ph type="body" idx="1"/>
          </p:nvPr>
        </p:nvSpPr>
        <p:spPr>
          <a:xfrm>
            <a:off x="8038628" y="4040348"/>
            <a:ext cx="3528392" cy="7223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n-US" sz="2800" dirty="0" smtClean="0"/>
              <a:t> @andresavila08</a:t>
            </a:r>
            <a:br>
              <a:rPr lang="en-US" sz="2800" dirty="0" smtClean="0"/>
            </a:br>
            <a:endParaRPr lang="en-US" sz="2800" dirty="0" smtClean="0"/>
          </a:p>
          <a:p>
            <a:pPr lvl="0" rtl="0">
              <a:buNone/>
            </a:pPr>
            <a:endParaRPr lang="en-US" sz="1600" dirty="0" smtClean="0"/>
          </a:p>
          <a:p>
            <a:pPr lvl="0" rtl="0">
              <a:buNone/>
            </a:pPr>
            <a:endParaRPr lang="en-US" sz="1600" dirty="0"/>
          </a:p>
        </p:txBody>
      </p:sp>
      <p:sp>
        <p:nvSpPr>
          <p:cNvPr id="9" name="7 Marcador de texto"/>
          <p:cNvSpPr>
            <a:spLocks noGrp="1"/>
          </p:cNvSpPr>
          <p:nvPr>
            <p:ph type="body" idx="2"/>
          </p:nvPr>
        </p:nvSpPr>
        <p:spPr>
          <a:xfrm>
            <a:off x="777239" y="4254960"/>
            <a:ext cx="5245165" cy="566928"/>
          </a:xfrm>
        </p:spPr>
        <p:txBody>
          <a:bodyPr/>
          <a:lstStyle/>
          <a:p>
            <a:r>
              <a:rPr lang="es-MX" sz="1600" dirty="0" smtClean="0"/>
              <a:t>Ingeniero de Sistemas</a:t>
            </a:r>
            <a:r>
              <a:rPr lang="es-MX" dirty="0" smtClean="0"/>
              <a:t/>
            </a:r>
            <a:br>
              <a:rPr lang="es-MX" dirty="0" smtClean="0"/>
            </a:br>
            <a:r>
              <a:rPr lang="es-MX" dirty="0" smtClean="0"/>
              <a:t>Fundación Gabriel </a:t>
            </a:r>
            <a:r>
              <a:rPr lang="es-MX" dirty="0" err="1" smtClean="0"/>
              <a:t>Piedrahita</a:t>
            </a:r>
            <a:r>
              <a:rPr lang="es-MX" dirty="0" smtClean="0"/>
              <a:t> Uribe</a:t>
            </a:r>
            <a:br>
              <a:rPr lang="es-MX" dirty="0" smtClean="0"/>
            </a:br>
            <a:r>
              <a:rPr lang="es-MX" dirty="0" smtClean="0"/>
              <a:t>Portal Educativo </a:t>
            </a:r>
            <a:r>
              <a:rPr lang="es-MX" dirty="0" err="1" smtClean="0"/>
              <a:t>Eduteka</a:t>
            </a:r>
            <a:endParaRPr lang="es-CO" dirty="0"/>
          </a:p>
        </p:txBody>
      </p:sp>
      <p:pic>
        <p:nvPicPr>
          <p:cNvPr id="188418" name="Picture 2" descr="C:\Users\Andres\AppData\Local\Temp\x10sctmp25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86500" y="3789040"/>
            <a:ext cx="1219200" cy="1104901"/>
          </a:xfrm>
          <a:prstGeom prst="rect">
            <a:avLst/>
          </a:prstGeom>
          <a:noFill/>
        </p:spPr>
      </p:pic>
      <p:sp>
        <p:nvSpPr>
          <p:cNvPr id="11" name="Shape 431"/>
          <p:cNvSpPr txBox="1">
            <a:spLocks/>
          </p:cNvSpPr>
          <p:nvPr/>
        </p:nvSpPr>
        <p:spPr>
          <a:xfrm>
            <a:off x="775073" y="3797424"/>
            <a:ext cx="4752528" cy="722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989898"/>
              </a:buClr>
              <a:buSzTx/>
              <a:buFont typeface="Open Sans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lt2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Carlos Andrés Ávila Dorado</a:t>
            </a:r>
            <a:b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lt2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</a:b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lt2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989898"/>
              </a:buClr>
              <a:buSzTx/>
              <a:buFont typeface="Open Sans"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chemeClr val="lt2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989898"/>
              </a:buClr>
              <a:buSzTx/>
              <a:buFont typeface="Open Sans"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chemeClr val="lt2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2" name="Picture 2" descr="C:\Users\Andres\AppData\Local\Temp\x10sctmp26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25864" y="6021288"/>
            <a:ext cx="1888628" cy="490130"/>
          </a:xfrm>
          <a:prstGeom prst="rect">
            <a:avLst/>
          </a:prstGeom>
          <a:noFill/>
        </p:spPr>
      </p:pic>
      <p:pic>
        <p:nvPicPr>
          <p:cNvPr id="13" name="Picture 4" descr="C:\Users\Andres\AppData\Local\Temp\x10sctmp27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589118" y="5956436"/>
            <a:ext cx="2545854" cy="5689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Theme">
  <a:themeElements>
    <a:clrScheme name="Google Enterprise">
      <a:dk1>
        <a:srgbClr val="222222"/>
      </a:dk1>
      <a:lt1>
        <a:srgbClr val="FFFFFF"/>
      </a:lt1>
      <a:dk2>
        <a:srgbClr val="464646"/>
      </a:dk2>
      <a:lt2>
        <a:srgbClr val="6E6E6E"/>
      </a:lt2>
      <a:accent1>
        <a:srgbClr val="3369E8"/>
      </a:accent1>
      <a:accent2>
        <a:srgbClr val="EEB211"/>
      </a:accent2>
      <a:accent3>
        <a:srgbClr val="009925"/>
      </a:accent3>
      <a:accent4>
        <a:srgbClr val="D50F25"/>
      </a:accent4>
      <a:accent5>
        <a:srgbClr val="939393"/>
      </a:accent5>
      <a:accent6>
        <a:srgbClr val="B1B1B1"/>
      </a:accent6>
      <a:hlink>
        <a:srgbClr val="3369E8"/>
      </a:hlink>
      <a:folHlink>
        <a:srgbClr val="3369E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1120</TotalTime>
  <Words>238</Words>
  <Application>Microsoft Office PowerPoint</Application>
  <PresentationFormat>Personalizado</PresentationFormat>
  <Paragraphs>47</Paragraphs>
  <Slides>14</Slides>
  <Notes>10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Custom Theme</vt:lpstr>
      <vt:lpstr>Video: Video Memos</vt:lpstr>
      <vt:lpstr>Contenido</vt:lpstr>
      <vt:lpstr>Definición</vt:lpstr>
      <vt:lpstr>Diapositiva 4</vt:lpstr>
      <vt:lpstr>Utilidad</vt:lpstr>
      <vt:lpstr>Diapositiva 6</vt:lpstr>
      <vt:lpstr>Ejemplos</vt:lpstr>
      <vt:lpstr>Diapositiva 8</vt:lpstr>
      <vt:lpstr>Planeación</vt:lpstr>
      <vt:lpstr>Diapositiva 10</vt:lpstr>
      <vt:lpstr>Herramientas</vt:lpstr>
      <vt:lpstr>Diapositiva 12</vt:lpstr>
      <vt:lpstr>Diapositiva 13</vt:lpstr>
      <vt:lpstr>Diapositiva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75 Apps for your class</dc:title>
  <dc:creator>Andres</dc:creator>
  <cp:lastModifiedBy>Andres</cp:lastModifiedBy>
  <cp:revision>240</cp:revision>
  <dcterms:modified xsi:type="dcterms:W3CDTF">2014-05-31T05:05:36Z</dcterms:modified>
</cp:coreProperties>
</file>