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627" r:id="rId3"/>
    <p:sldId id="303" r:id="rId4"/>
    <p:sldId id="276" r:id="rId5"/>
    <p:sldId id="277" r:id="rId6"/>
    <p:sldId id="389" r:id="rId7"/>
    <p:sldId id="356" r:id="rId8"/>
    <p:sldId id="629" r:id="rId9"/>
    <p:sldId id="628" r:id="rId10"/>
    <p:sldId id="357" r:id="rId11"/>
    <p:sldId id="384" r:id="rId12"/>
    <p:sldId id="385" r:id="rId13"/>
    <p:sldId id="360" r:id="rId14"/>
    <p:sldId id="386" r:id="rId15"/>
    <p:sldId id="631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496"/>
    <p:restoredTop sz="95720"/>
  </p:normalViewPr>
  <p:slideViewPr>
    <p:cSldViewPr snapToGrid="0" snapToObjects="1">
      <p:cViewPr>
        <p:scale>
          <a:sx n="96" d="100"/>
          <a:sy n="96" d="100"/>
        </p:scale>
        <p:origin x="1200" y="8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3CE16-A73D-F046-B883-4BB0316AF06A}" type="doc">
      <dgm:prSet loTypeId="urn:microsoft.com/office/officeart/2008/layout/VerticalCurvedList" loCatId="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D89F162-11B1-E141-A0D1-C5DD9A59D088}">
      <dgm:prSet phldrT="[Text]" custT="1"/>
      <dgm:spPr/>
      <dgm:t>
        <a:bodyPr/>
        <a:lstStyle/>
        <a:p>
          <a:r>
            <a:rPr lang="es-ES_tradnl" sz="2000" dirty="0">
              <a:latin typeface="Century Gothic" charset="0"/>
              <a:ea typeface="Century Gothic" charset="0"/>
              <a:cs typeface="Century Gothic" charset="0"/>
            </a:rPr>
            <a:t>Se lee de izquierda a derecha, de arriba hacia abajo, de adelante hacia atrás</a:t>
          </a:r>
          <a:r>
            <a:rPr lang="es-ES_tradnl" sz="1200" dirty="0">
              <a:latin typeface="Century Gothic" charset="0"/>
              <a:ea typeface="Century Gothic" charset="0"/>
              <a:cs typeface="Century Gothic" charset="0"/>
            </a:rPr>
            <a:t>.</a:t>
          </a:r>
          <a:endParaRPr lang="en-US" sz="12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3DCFF089-D3BC-B248-979E-7C7E867A77BE}" type="parTrans" cxnId="{55154E4D-EFCD-504D-B686-B1BD88468A1F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0E7CE5A6-42FA-8A4B-8BC1-2473AB2E91BE}" type="sibTrans" cxnId="{55154E4D-EFCD-504D-B686-B1BD88468A1F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763D1919-F581-7549-9191-410BB0C1FCE1}">
      <dgm:prSet phldrT="[Text]" custT="1"/>
      <dgm:spPr/>
      <dgm:t>
        <a:bodyPr/>
        <a:lstStyle/>
        <a:p>
          <a:r>
            <a:rPr lang="es-ES_tradnl" sz="1800" dirty="0">
              <a:latin typeface="Century Gothic" charset="0"/>
              <a:ea typeface="Century Gothic" charset="0"/>
              <a:cs typeface="Century Gothic" charset="0"/>
            </a:rPr>
            <a:t>Los libros tienen una portada donde se muestra el título y el nombre del autor.</a:t>
          </a:r>
          <a:endParaRPr lang="en-US" sz="18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CAC4522F-E3D9-104D-851A-A61C73B53A7E}" type="parTrans" cxnId="{2575B5C0-2159-2244-90D0-8FD89AFEA7F1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214D37B9-0E0E-D347-B6BA-279A28AE822C}" type="sibTrans" cxnId="{2575B5C0-2159-2244-90D0-8FD89AFEA7F1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F4216E1A-6D4F-6A42-9978-8F84A833F1FC}">
      <dgm:prSet phldrT="[Text]" custT="1"/>
      <dgm:spPr/>
      <dgm:t>
        <a:bodyPr/>
        <a:lstStyle/>
        <a:p>
          <a:r>
            <a:rPr lang="es-ES_tradnl" sz="1800" dirty="0">
              <a:latin typeface="Century Gothic" charset="0"/>
              <a:ea typeface="Century Gothic" charset="0"/>
              <a:cs typeface="Century Gothic" charset="0"/>
            </a:rPr>
            <a:t>Los dibujos que acompañan a los textos sirven para ilustrarlos y ayudan a entenderlos, pero no sustituyen a las palabras.</a:t>
          </a:r>
          <a:endParaRPr lang="en-US" sz="18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3351DADC-6F66-1547-B638-384D2BDFE096}" type="parTrans" cxnId="{B49D4F21-D0BD-4D4C-AC39-100E1E69779B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2AF912F8-E89D-3043-919E-50AEA353BFF3}" type="sibTrans" cxnId="{B49D4F21-D0BD-4D4C-AC39-100E1E69779B}">
      <dgm:prSet/>
      <dgm:spPr/>
      <dgm:t>
        <a:bodyPr/>
        <a:lstStyle/>
        <a:p>
          <a:endParaRPr lang="en-US" sz="1600">
            <a:latin typeface="+mj-lt"/>
          </a:endParaRPr>
        </a:p>
      </dgm:t>
    </dgm:pt>
    <dgm:pt modelId="{8BE2C320-E94E-E84E-93BA-E938BE78E503}" type="pres">
      <dgm:prSet presAssocID="{6753CE16-A73D-F046-B883-4BB0316AF06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25A953B8-8968-414D-B2CB-F4B938A7F749}" type="pres">
      <dgm:prSet presAssocID="{6753CE16-A73D-F046-B883-4BB0316AF06A}" presName="Name1" presStyleCnt="0"/>
      <dgm:spPr/>
    </dgm:pt>
    <dgm:pt modelId="{34910DB7-3BF0-1D42-A112-214AA57C0DB4}" type="pres">
      <dgm:prSet presAssocID="{6753CE16-A73D-F046-B883-4BB0316AF06A}" presName="cycle" presStyleCnt="0"/>
      <dgm:spPr/>
    </dgm:pt>
    <dgm:pt modelId="{8BD93D45-FD6E-0C4F-89AF-AF36C3262D2F}" type="pres">
      <dgm:prSet presAssocID="{6753CE16-A73D-F046-B883-4BB0316AF06A}" presName="srcNode" presStyleLbl="node1" presStyleIdx="0" presStyleCnt="3"/>
      <dgm:spPr/>
    </dgm:pt>
    <dgm:pt modelId="{97ECC7C5-061A-214F-81A1-5904B2DF9F10}" type="pres">
      <dgm:prSet presAssocID="{6753CE16-A73D-F046-B883-4BB0316AF06A}" presName="conn" presStyleLbl="parChTrans1D2" presStyleIdx="0" presStyleCnt="1"/>
      <dgm:spPr/>
      <dgm:t>
        <a:bodyPr/>
        <a:lstStyle/>
        <a:p>
          <a:endParaRPr lang="es-ES"/>
        </a:p>
      </dgm:t>
    </dgm:pt>
    <dgm:pt modelId="{EE9B8CBB-8E97-F94D-90FA-551FB76C3DCF}" type="pres">
      <dgm:prSet presAssocID="{6753CE16-A73D-F046-B883-4BB0316AF06A}" presName="extraNode" presStyleLbl="node1" presStyleIdx="0" presStyleCnt="3"/>
      <dgm:spPr/>
    </dgm:pt>
    <dgm:pt modelId="{76718240-3157-E341-BDCE-C43FD7343F81}" type="pres">
      <dgm:prSet presAssocID="{6753CE16-A73D-F046-B883-4BB0316AF06A}" presName="dstNode" presStyleLbl="node1" presStyleIdx="0" presStyleCnt="3"/>
      <dgm:spPr/>
    </dgm:pt>
    <dgm:pt modelId="{11C58EE3-68A0-B045-AFEF-C35176EE43E4}" type="pres">
      <dgm:prSet presAssocID="{ED89F162-11B1-E141-A0D1-C5DD9A59D088}" presName="text_1" presStyleLbl="node1" presStyleIdx="0" presStyleCnt="3" custScaleY="1584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8444DB-887C-DC42-8D4E-B584C056B6C7}" type="pres">
      <dgm:prSet presAssocID="{ED89F162-11B1-E141-A0D1-C5DD9A59D088}" presName="accent_1" presStyleCnt="0"/>
      <dgm:spPr/>
    </dgm:pt>
    <dgm:pt modelId="{067CCA9E-F59D-324D-94B5-424B88A536BB}" type="pres">
      <dgm:prSet presAssocID="{ED89F162-11B1-E141-A0D1-C5DD9A59D088}" presName="accentRepeatNode" presStyleLbl="solidFgAcc1" presStyleIdx="0" presStyleCnt="3"/>
      <dgm:spPr>
        <a:solidFill>
          <a:srgbClr val="FFFD78"/>
        </a:solidFill>
      </dgm:spPr>
    </dgm:pt>
    <dgm:pt modelId="{20784031-BA21-AD4A-BB7A-1F8FC9BFE50D}" type="pres">
      <dgm:prSet presAssocID="{763D1919-F581-7549-9191-410BB0C1FCE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02B81C-6674-C544-80B0-4958D0918605}" type="pres">
      <dgm:prSet presAssocID="{763D1919-F581-7549-9191-410BB0C1FCE1}" presName="accent_2" presStyleCnt="0"/>
      <dgm:spPr/>
    </dgm:pt>
    <dgm:pt modelId="{60D7B2BE-240E-2F4C-BFB2-43BCB1796490}" type="pres">
      <dgm:prSet presAssocID="{763D1919-F581-7549-9191-410BB0C1FCE1}" presName="accentRepeatNode" presStyleLbl="solidFgAcc1" presStyleIdx="1" presStyleCnt="3"/>
      <dgm:spPr>
        <a:solidFill>
          <a:schemeClr val="accent1">
            <a:lumMod val="20000"/>
            <a:lumOff val="80000"/>
          </a:schemeClr>
        </a:solidFill>
      </dgm:spPr>
    </dgm:pt>
    <dgm:pt modelId="{F4C30E04-3CC1-8F42-BA9A-3AA13C6509F3}" type="pres">
      <dgm:prSet presAssocID="{F4216E1A-6D4F-6A42-9978-8F84A833F1FC}" presName="text_3" presStyleLbl="node1" presStyleIdx="2" presStyleCnt="3" custScaleX="90382" custScaleY="134710" custLinFactNeighborX="8771" custLinFactNeighborY="-1074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C16504-7733-3646-9185-9CB010C166BC}" type="pres">
      <dgm:prSet presAssocID="{F4216E1A-6D4F-6A42-9978-8F84A833F1FC}" presName="accent_3" presStyleCnt="0"/>
      <dgm:spPr/>
    </dgm:pt>
    <dgm:pt modelId="{F1420062-413C-6D4E-BAD8-66A68E63D7B8}" type="pres">
      <dgm:prSet presAssocID="{F4216E1A-6D4F-6A42-9978-8F84A833F1FC}" presName="accentRepeatNode" presStyleLbl="solidFgAcc1" presStyleIdx="2" presStyleCnt="3"/>
      <dgm:spPr>
        <a:solidFill>
          <a:srgbClr val="FFFD78"/>
        </a:solidFill>
      </dgm:spPr>
    </dgm:pt>
  </dgm:ptLst>
  <dgm:cxnLst>
    <dgm:cxn modelId="{2575B5C0-2159-2244-90D0-8FD89AFEA7F1}" srcId="{6753CE16-A73D-F046-B883-4BB0316AF06A}" destId="{763D1919-F581-7549-9191-410BB0C1FCE1}" srcOrd="1" destOrd="0" parTransId="{CAC4522F-E3D9-104D-851A-A61C73B53A7E}" sibTransId="{214D37B9-0E0E-D347-B6BA-279A28AE822C}"/>
    <dgm:cxn modelId="{B49D4F21-D0BD-4D4C-AC39-100E1E69779B}" srcId="{6753CE16-A73D-F046-B883-4BB0316AF06A}" destId="{F4216E1A-6D4F-6A42-9978-8F84A833F1FC}" srcOrd="2" destOrd="0" parTransId="{3351DADC-6F66-1547-B638-384D2BDFE096}" sibTransId="{2AF912F8-E89D-3043-919E-50AEA353BFF3}"/>
    <dgm:cxn modelId="{CA485F70-55E1-7841-8944-A763F3BC66A4}" type="presOf" srcId="{F4216E1A-6D4F-6A42-9978-8F84A833F1FC}" destId="{F4C30E04-3CC1-8F42-BA9A-3AA13C6509F3}" srcOrd="0" destOrd="0" presId="urn:microsoft.com/office/officeart/2008/layout/VerticalCurvedList"/>
    <dgm:cxn modelId="{55154E4D-EFCD-504D-B686-B1BD88468A1F}" srcId="{6753CE16-A73D-F046-B883-4BB0316AF06A}" destId="{ED89F162-11B1-E141-A0D1-C5DD9A59D088}" srcOrd="0" destOrd="0" parTransId="{3DCFF089-D3BC-B248-979E-7C7E867A77BE}" sibTransId="{0E7CE5A6-42FA-8A4B-8BC1-2473AB2E91BE}"/>
    <dgm:cxn modelId="{EA41AA77-1265-9C48-95B1-E1CFF2308EED}" type="presOf" srcId="{763D1919-F581-7549-9191-410BB0C1FCE1}" destId="{20784031-BA21-AD4A-BB7A-1F8FC9BFE50D}" srcOrd="0" destOrd="0" presId="urn:microsoft.com/office/officeart/2008/layout/VerticalCurvedList"/>
    <dgm:cxn modelId="{AC9EAF0A-DC33-0C4F-85D0-D767A0F777E6}" type="presOf" srcId="{ED89F162-11B1-E141-A0D1-C5DD9A59D088}" destId="{11C58EE3-68A0-B045-AFEF-C35176EE43E4}" srcOrd="0" destOrd="0" presId="urn:microsoft.com/office/officeart/2008/layout/VerticalCurvedList"/>
    <dgm:cxn modelId="{0C6BB5C1-3961-3149-A1D2-24CE48E880FF}" type="presOf" srcId="{6753CE16-A73D-F046-B883-4BB0316AF06A}" destId="{8BE2C320-E94E-E84E-93BA-E938BE78E503}" srcOrd="0" destOrd="0" presId="urn:microsoft.com/office/officeart/2008/layout/VerticalCurvedList"/>
    <dgm:cxn modelId="{D59D4C6A-FC94-D241-9DAF-6A2560B813AD}" type="presOf" srcId="{0E7CE5A6-42FA-8A4B-8BC1-2473AB2E91BE}" destId="{97ECC7C5-061A-214F-81A1-5904B2DF9F10}" srcOrd="0" destOrd="0" presId="urn:microsoft.com/office/officeart/2008/layout/VerticalCurvedList"/>
    <dgm:cxn modelId="{0DB79E19-6464-3E46-8EE0-CF95FBA20F1B}" type="presParOf" srcId="{8BE2C320-E94E-E84E-93BA-E938BE78E503}" destId="{25A953B8-8968-414D-B2CB-F4B938A7F749}" srcOrd="0" destOrd="0" presId="urn:microsoft.com/office/officeart/2008/layout/VerticalCurvedList"/>
    <dgm:cxn modelId="{6FA20915-E09B-E448-8FC4-21E2A8DA3670}" type="presParOf" srcId="{25A953B8-8968-414D-B2CB-F4B938A7F749}" destId="{34910DB7-3BF0-1D42-A112-214AA57C0DB4}" srcOrd="0" destOrd="0" presId="urn:microsoft.com/office/officeart/2008/layout/VerticalCurvedList"/>
    <dgm:cxn modelId="{CAA06793-BB88-314A-A0BD-09933450A552}" type="presParOf" srcId="{34910DB7-3BF0-1D42-A112-214AA57C0DB4}" destId="{8BD93D45-FD6E-0C4F-89AF-AF36C3262D2F}" srcOrd="0" destOrd="0" presId="urn:microsoft.com/office/officeart/2008/layout/VerticalCurvedList"/>
    <dgm:cxn modelId="{A4AF349E-88C3-054A-A747-855AA4FFC05D}" type="presParOf" srcId="{34910DB7-3BF0-1D42-A112-214AA57C0DB4}" destId="{97ECC7C5-061A-214F-81A1-5904B2DF9F10}" srcOrd="1" destOrd="0" presId="urn:microsoft.com/office/officeart/2008/layout/VerticalCurvedList"/>
    <dgm:cxn modelId="{98178F92-7C8C-DE43-8F21-7C5CDE706011}" type="presParOf" srcId="{34910DB7-3BF0-1D42-A112-214AA57C0DB4}" destId="{EE9B8CBB-8E97-F94D-90FA-551FB76C3DCF}" srcOrd="2" destOrd="0" presId="urn:microsoft.com/office/officeart/2008/layout/VerticalCurvedList"/>
    <dgm:cxn modelId="{75BC0BBD-CD51-8848-92DD-F01D7C427451}" type="presParOf" srcId="{34910DB7-3BF0-1D42-A112-214AA57C0DB4}" destId="{76718240-3157-E341-BDCE-C43FD7343F81}" srcOrd="3" destOrd="0" presId="urn:microsoft.com/office/officeart/2008/layout/VerticalCurvedList"/>
    <dgm:cxn modelId="{6D18C304-987B-FF49-BC49-24AFC69D98BB}" type="presParOf" srcId="{25A953B8-8968-414D-B2CB-F4B938A7F749}" destId="{11C58EE3-68A0-B045-AFEF-C35176EE43E4}" srcOrd="1" destOrd="0" presId="urn:microsoft.com/office/officeart/2008/layout/VerticalCurvedList"/>
    <dgm:cxn modelId="{35442D72-B2ED-2540-AD10-52CB8895013A}" type="presParOf" srcId="{25A953B8-8968-414D-B2CB-F4B938A7F749}" destId="{1E8444DB-887C-DC42-8D4E-B584C056B6C7}" srcOrd="2" destOrd="0" presId="urn:microsoft.com/office/officeart/2008/layout/VerticalCurvedList"/>
    <dgm:cxn modelId="{57D1C212-162F-F843-82A2-A6D225F7F007}" type="presParOf" srcId="{1E8444DB-887C-DC42-8D4E-B584C056B6C7}" destId="{067CCA9E-F59D-324D-94B5-424B88A536BB}" srcOrd="0" destOrd="0" presId="urn:microsoft.com/office/officeart/2008/layout/VerticalCurvedList"/>
    <dgm:cxn modelId="{58FE453A-1AA0-6E43-BF42-76D06034F166}" type="presParOf" srcId="{25A953B8-8968-414D-B2CB-F4B938A7F749}" destId="{20784031-BA21-AD4A-BB7A-1F8FC9BFE50D}" srcOrd="3" destOrd="0" presId="urn:microsoft.com/office/officeart/2008/layout/VerticalCurvedList"/>
    <dgm:cxn modelId="{CA10B388-C210-9D45-AA2B-65FE2B5AEEDE}" type="presParOf" srcId="{25A953B8-8968-414D-B2CB-F4B938A7F749}" destId="{1102B81C-6674-C544-80B0-4958D0918605}" srcOrd="4" destOrd="0" presId="urn:microsoft.com/office/officeart/2008/layout/VerticalCurvedList"/>
    <dgm:cxn modelId="{D2185D11-9BAB-B54A-A28A-5399B1DC2DCC}" type="presParOf" srcId="{1102B81C-6674-C544-80B0-4958D0918605}" destId="{60D7B2BE-240E-2F4C-BFB2-43BCB1796490}" srcOrd="0" destOrd="0" presId="urn:microsoft.com/office/officeart/2008/layout/VerticalCurvedList"/>
    <dgm:cxn modelId="{34D23D4B-8A91-C848-9D12-BF96DD51C5E8}" type="presParOf" srcId="{25A953B8-8968-414D-B2CB-F4B938A7F749}" destId="{F4C30E04-3CC1-8F42-BA9A-3AA13C6509F3}" srcOrd="5" destOrd="0" presId="urn:microsoft.com/office/officeart/2008/layout/VerticalCurvedList"/>
    <dgm:cxn modelId="{2E2FEEDE-2A68-764D-81B7-788CD973C797}" type="presParOf" srcId="{25A953B8-8968-414D-B2CB-F4B938A7F749}" destId="{0FC16504-7733-3646-9185-9CB010C166BC}" srcOrd="6" destOrd="0" presId="urn:microsoft.com/office/officeart/2008/layout/VerticalCurvedList"/>
    <dgm:cxn modelId="{917CE441-4CD3-F845-A07F-BCC6B2111047}" type="presParOf" srcId="{0FC16504-7733-3646-9185-9CB010C166BC}" destId="{F1420062-413C-6D4E-BAD8-66A68E63D7B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EC5CEB-9D12-C040-B524-E31E3B1C2773}" type="doc">
      <dgm:prSet loTypeId="urn:microsoft.com/office/officeart/2009/3/layout/IncreasingArrows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C42BB7-E817-2F4E-9B14-FAC2C30FA503}">
      <dgm:prSet phldrT="[Text]" custT="1"/>
      <dgm:spPr/>
      <dgm:t>
        <a:bodyPr/>
        <a:lstStyle/>
        <a:p>
          <a:r>
            <a:rPr lang="en-US" sz="1600" dirty="0" err="1">
              <a:latin typeface="+mj-lt"/>
            </a:rPr>
            <a:t>Planificación</a:t>
          </a:r>
          <a:endParaRPr lang="en-US" sz="1600" dirty="0">
            <a:latin typeface="+mj-lt"/>
          </a:endParaRPr>
        </a:p>
      </dgm:t>
    </dgm:pt>
    <dgm:pt modelId="{3B44FC5F-6B38-8340-BFD6-EC4CDC829F54}" type="parTrans" cxnId="{4702DEFF-E2A2-8F49-8FFA-02B5AD433064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B32F8DB2-FC87-8248-8118-7741C828CBD0}" type="sibTrans" cxnId="{4702DEFF-E2A2-8F49-8FFA-02B5AD433064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05661816-C0B5-3840-A110-D26B44A95829}">
      <dgm:prSet phldrT="[Text]" custT="1"/>
      <dgm:spPr/>
      <dgm:t>
        <a:bodyPr/>
        <a:lstStyle/>
        <a:p>
          <a:r>
            <a:rPr lang="es-ES_tradnl" sz="1400" b="1" dirty="0">
              <a:latin typeface="Century Gothic" charset="0"/>
              <a:ea typeface="Century Gothic" charset="0"/>
              <a:cs typeface="Century Gothic" charset="0"/>
            </a:rPr>
            <a:t>Se planifica la enseñanza de forma sistemática, rigurosa y secuencial</a:t>
          </a:r>
          <a:endParaRPr lang="en-US" sz="1400" b="1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0D6C6C50-42D8-2843-8308-1D1FACFCF193}" type="parTrans" cxnId="{8C3AA2E9-1BA1-6949-95AD-17E673E387AE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0C83A61B-8F5A-0D44-8DC9-620334C271DB}" type="sibTrans" cxnId="{8C3AA2E9-1BA1-6949-95AD-17E673E387AE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287F04B2-EB85-7A44-B2E1-15EF3D58B45F}">
      <dgm:prSet phldrT="[Text]" custT="1"/>
      <dgm:spPr/>
      <dgm:t>
        <a:bodyPr/>
        <a:lstStyle/>
        <a:p>
          <a:r>
            <a:rPr lang="en-US" sz="1400" dirty="0" err="1">
              <a:latin typeface="+mj-lt"/>
            </a:rPr>
            <a:t>Metas</a:t>
          </a:r>
          <a:r>
            <a:rPr lang="en-US" sz="1400" dirty="0">
              <a:latin typeface="+mj-lt"/>
            </a:rPr>
            <a:t> y </a:t>
          </a:r>
          <a:r>
            <a:rPr lang="en-US" sz="1400" dirty="0" err="1">
              <a:latin typeface="+mj-lt"/>
            </a:rPr>
            <a:t>monitoreo</a:t>
          </a:r>
          <a:endParaRPr lang="en-US" sz="1400" dirty="0">
            <a:latin typeface="+mj-lt"/>
          </a:endParaRPr>
        </a:p>
      </dgm:t>
    </dgm:pt>
    <dgm:pt modelId="{7C5E61D0-C0A8-4C40-A838-FA545F31AD39}" type="parTrans" cxnId="{148EE81E-A1EA-2740-BE1A-A042306BAE64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8B38CC30-B68B-044D-B70D-AB5B6A5778F0}" type="sibTrans" cxnId="{148EE81E-A1EA-2740-BE1A-A042306BAE64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D95C2D47-2922-B74B-8E9B-B4E797F37ABB}">
      <dgm:prSet phldrT="[Text]" custT="1"/>
      <dgm:spPr/>
      <dgm:t>
        <a:bodyPr/>
        <a:lstStyle/>
        <a:p>
          <a:r>
            <a:rPr lang="en-US" sz="1400" dirty="0" err="1">
              <a:latin typeface="+mj-lt"/>
            </a:rPr>
            <a:t>Actividades</a:t>
          </a:r>
          <a:r>
            <a:rPr lang="en-US" sz="1400" dirty="0">
              <a:latin typeface="+mj-lt"/>
            </a:rPr>
            <a:t> de </a:t>
          </a:r>
          <a:r>
            <a:rPr lang="en-US" sz="1400" dirty="0" err="1">
              <a:latin typeface="+mj-lt"/>
            </a:rPr>
            <a:t>lectura</a:t>
          </a:r>
          <a:endParaRPr lang="en-US" sz="1400" dirty="0">
            <a:latin typeface="+mj-lt"/>
          </a:endParaRPr>
        </a:p>
      </dgm:t>
    </dgm:pt>
    <dgm:pt modelId="{54FD95E9-05F3-9D49-8344-C6383FB1BDD9}" type="parTrans" cxnId="{9CCEB82D-65D0-F24F-91F7-E78D3F821E4A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492CE97A-0096-FE4F-AF4E-CD5EABCD1073}" type="sibTrans" cxnId="{9CCEB82D-65D0-F24F-91F7-E78D3F821E4A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B828827C-FB6D-1D43-AEB3-B3E802FD3105}">
      <dgm:prSet phldrT="[Text]" custT="1"/>
      <dgm:spPr/>
      <dgm:t>
        <a:bodyPr/>
        <a:lstStyle/>
        <a:p>
          <a:r>
            <a:rPr lang="es-ES_tradnl" sz="1400" b="1" dirty="0">
              <a:latin typeface="Century Gothic" charset="0"/>
              <a:ea typeface="Century Gothic" charset="0"/>
              <a:cs typeface="Century Gothic" charset="0"/>
            </a:rPr>
            <a:t>Se llevan a cabo actividades explícitas directamente relacionadas con el aprendizaje de la lectura y la escritura y las actividades que se llevan a cabo ayudan a alcanzar las metas planteadas</a:t>
          </a:r>
          <a:endParaRPr lang="en-US" sz="1400" b="1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42A77DB8-95D9-774F-9E57-06B355438F8A}" type="parTrans" cxnId="{C9564D1B-3BEF-1E45-923B-E8DF2ACEC45B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4C1111A4-D5F7-2C4D-BFFB-A8D1D044EC08}" type="sibTrans" cxnId="{C9564D1B-3BEF-1E45-923B-E8DF2ACEC45B}">
      <dgm:prSet/>
      <dgm:spPr/>
      <dgm:t>
        <a:bodyPr/>
        <a:lstStyle/>
        <a:p>
          <a:endParaRPr lang="en-US" sz="1000">
            <a:latin typeface="+mj-lt"/>
          </a:endParaRPr>
        </a:p>
      </dgm:t>
    </dgm:pt>
    <dgm:pt modelId="{A452F004-3A62-D04C-A75F-12229CCC6BDD}" type="pres">
      <dgm:prSet presAssocID="{84EC5CEB-9D12-C040-B524-E31E3B1C2773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B88F126F-954B-4D4A-AC80-9C8214A684E4}" type="pres">
      <dgm:prSet presAssocID="{17C42BB7-E817-2F4E-9B14-FAC2C30FA503}" presName="parentText1" presStyleLbl="node1" presStyleIdx="0" presStyleCnt="3" custScaleX="100580" custScaleY="147924" custLinFactNeighborX="11387" custLinFactNeighborY="3657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CABF912-3AC9-AF46-BC93-208DFC271A3A}" type="pres">
      <dgm:prSet presAssocID="{17C42BB7-E817-2F4E-9B14-FAC2C30FA503}" presName="childText1" presStyleLbl="solidAlignAcc1" presStyleIdx="0" presStyleCnt="2" custFlipVert="0" custScaleX="78148" custScaleY="118998" custLinFactNeighborX="-7036" custLinFactNeighborY="366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CCDA01-A34A-A94C-8507-866298398694}" type="pres">
      <dgm:prSet presAssocID="{287F04B2-EB85-7A44-B2E1-15EF3D58B45F}" presName="parentText2" presStyleLbl="node1" presStyleIdx="1" presStyleCnt="3" custScaleX="11609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8C77BB-36B3-A447-90D4-D96C16C776AA}" type="pres">
      <dgm:prSet presAssocID="{D95C2D47-2922-B74B-8E9B-B4E797F37ABB}" presName="parentText3" presStyleLbl="node1" presStyleIdx="2" presStyleCnt="3" custScaleX="134000" custScaleY="807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EE88DB-4492-004A-B565-F68E6666DD34}" type="pres">
      <dgm:prSet presAssocID="{D95C2D47-2922-B74B-8E9B-B4E797F37ABB}" presName="childText3" presStyleLbl="solidAlignAcc1" presStyleIdx="1" presStyleCnt="2" custScaleX="112122" custScaleY="113896" custLinFactNeighborX="-4053" custLinFactNeighborY="153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CEB82D-65D0-F24F-91F7-E78D3F821E4A}" srcId="{84EC5CEB-9D12-C040-B524-E31E3B1C2773}" destId="{D95C2D47-2922-B74B-8E9B-B4E797F37ABB}" srcOrd="2" destOrd="0" parTransId="{54FD95E9-05F3-9D49-8344-C6383FB1BDD9}" sibTransId="{492CE97A-0096-FE4F-AF4E-CD5EABCD1073}"/>
    <dgm:cxn modelId="{E7F9BDC1-D0E2-7B4F-888A-940B37747800}" type="presOf" srcId="{84EC5CEB-9D12-C040-B524-E31E3B1C2773}" destId="{A452F004-3A62-D04C-A75F-12229CCC6BDD}" srcOrd="0" destOrd="0" presId="urn:microsoft.com/office/officeart/2009/3/layout/IncreasingArrowsProcess"/>
    <dgm:cxn modelId="{683D5B64-06D3-E045-BCFF-427D6922B5E9}" type="presOf" srcId="{287F04B2-EB85-7A44-B2E1-15EF3D58B45F}" destId="{19CCDA01-A34A-A94C-8507-866298398694}" srcOrd="0" destOrd="0" presId="urn:microsoft.com/office/officeart/2009/3/layout/IncreasingArrowsProcess"/>
    <dgm:cxn modelId="{3B83FE9A-9292-F845-83FB-0C12A111A7CA}" type="presOf" srcId="{D95C2D47-2922-B74B-8E9B-B4E797F37ABB}" destId="{768C77BB-36B3-A447-90D4-D96C16C776AA}" srcOrd="0" destOrd="0" presId="urn:microsoft.com/office/officeart/2009/3/layout/IncreasingArrowsProcess"/>
    <dgm:cxn modelId="{4702DEFF-E2A2-8F49-8FFA-02B5AD433064}" srcId="{84EC5CEB-9D12-C040-B524-E31E3B1C2773}" destId="{17C42BB7-E817-2F4E-9B14-FAC2C30FA503}" srcOrd="0" destOrd="0" parTransId="{3B44FC5F-6B38-8340-BFD6-EC4CDC829F54}" sibTransId="{B32F8DB2-FC87-8248-8118-7741C828CBD0}"/>
    <dgm:cxn modelId="{148EE81E-A1EA-2740-BE1A-A042306BAE64}" srcId="{84EC5CEB-9D12-C040-B524-E31E3B1C2773}" destId="{287F04B2-EB85-7A44-B2E1-15EF3D58B45F}" srcOrd="1" destOrd="0" parTransId="{7C5E61D0-C0A8-4C40-A838-FA545F31AD39}" sibTransId="{8B38CC30-B68B-044D-B70D-AB5B6A5778F0}"/>
    <dgm:cxn modelId="{C9564D1B-3BEF-1E45-923B-E8DF2ACEC45B}" srcId="{D95C2D47-2922-B74B-8E9B-B4E797F37ABB}" destId="{B828827C-FB6D-1D43-AEB3-B3E802FD3105}" srcOrd="0" destOrd="0" parTransId="{42A77DB8-95D9-774F-9E57-06B355438F8A}" sibTransId="{4C1111A4-D5F7-2C4D-BFFB-A8D1D044EC08}"/>
    <dgm:cxn modelId="{974E4C5C-0860-8744-822E-61262C92B625}" type="presOf" srcId="{B828827C-FB6D-1D43-AEB3-B3E802FD3105}" destId="{7FEE88DB-4492-004A-B565-F68E6666DD34}" srcOrd="0" destOrd="0" presId="urn:microsoft.com/office/officeart/2009/3/layout/IncreasingArrowsProcess"/>
    <dgm:cxn modelId="{CFBF1260-7CD3-D942-8988-4E35C73C6C0D}" type="presOf" srcId="{17C42BB7-E817-2F4E-9B14-FAC2C30FA503}" destId="{B88F126F-954B-4D4A-AC80-9C8214A684E4}" srcOrd="0" destOrd="0" presId="urn:microsoft.com/office/officeart/2009/3/layout/IncreasingArrowsProcess"/>
    <dgm:cxn modelId="{8C3AA2E9-1BA1-6949-95AD-17E673E387AE}" srcId="{17C42BB7-E817-2F4E-9B14-FAC2C30FA503}" destId="{05661816-C0B5-3840-A110-D26B44A95829}" srcOrd="0" destOrd="0" parTransId="{0D6C6C50-42D8-2843-8308-1D1FACFCF193}" sibTransId="{0C83A61B-8F5A-0D44-8DC9-620334C271DB}"/>
    <dgm:cxn modelId="{C8529435-0D12-E640-B62F-D1394D05B669}" type="presOf" srcId="{05661816-C0B5-3840-A110-D26B44A95829}" destId="{FCABF912-3AC9-AF46-BC93-208DFC271A3A}" srcOrd="0" destOrd="0" presId="urn:microsoft.com/office/officeart/2009/3/layout/IncreasingArrowsProcess"/>
    <dgm:cxn modelId="{EAE0D1B7-BB1A-A94B-9EC2-7C851F55992B}" type="presParOf" srcId="{A452F004-3A62-D04C-A75F-12229CCC6BDD}" destId="{B88F126F-954B-4D4A-AC80-9C8214A684E4}" srcOrd="0" destOrd="0" presId="urn:microsoft.com/office/officeart/2009/3/layout/IncreasingArrowsProcess"/>
    <dgm:cxn modelId="{98402115-5EAC-594E-B38B-B23A14E9653E}" type="presParOf" srcId="{A452F004-3A62-D04C-A75F-12229CCC6BDD}" destId="{FCABF912-3AC9-AF46-BC93-208DFC271A3A}" srcOrd="1" destOrd="0" presId="urn:microsoft.com/office/officeart/2009/3/layout/IncreasingArrowsProcess"/>
    <dgm:cxn modelId="{565C8581-9BF0-5540-8634-E02E10C61B92}" type="presParOf" srcId="{A452F004-3A62-D04C-A75F-12229CCC6BDD}" destId="{19CCDA01-A34A-A94C-8507-866298398694}" srcOrd="2" destOrd="0" presId="urn:microsoft.com/office/officeart/2009/3/layout/IncreasingArrowsProcess"/>
    <dgm:cxn modelId="{BA5A0DFB-1FAE-B64C-8415-B8215A2A6E2A}" type="presParOf" srcId="{A452F004-3A62-D04C-A75F-12229CCC6BDD}" destId="{768C77BB-36B3-A447-90D4-D96C16C776AA}" srcOrd="3" destOrd="0" presId="urn:microsoft.com/office/officeart/2009/3/layout/IncreasingArrowsProcess"/>
    <dgm:cxn modelId="{D9161F4F-2AEF-E64A-BA7C-1EB444EB6CAB}" type="presParOf" srcId="{A452F004-3A62-D04C-A75F-12229CCC6BDD}" destId="{7FEE88DB-4492-004A-B565-F68E6666DD34}" srcOrd="4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66C09B-5F15-CE4A-83F3-05EA88F735C6}" type="doc">
      <dgm:prSet loTypeId="urn:microsoft.com/office/officeart/2005/8/layout/cycle7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52B0BE-45D9-004E-91CD-142E882470BC}">
      <dgm:prSet phldrT="[Text]"/>
      <dgm:spPr/>
      <dgm:t>
        <a:bodyPr/>
        <a:lstStyle/>
        <a:p>
          <a:r>
            <a:rPr lang="en-US" b="0" dirty="0" err="1">
              <a:solidFill>
                <a:schemeClr val="tx1"/>
              </a:solidFill>
            </a:rPr>
            <a:t>Conciencia</a:t>
          </a:r>
          <a:r>
            <a:rPr lang="en-US" b="0" dirty="0">
              <a:solidFill>
                <a:schemeClr val="tx1"/>
              </a:solidFill>
            </a:rPr>
            <a:t> </a:t>
          </a:r>
          <a:r>
            <a:rPr lang="en-US" b="0" dirty="0" err="1">
              <a:solidFill>
                <a:schemeClr val="tx1"/>
              </a:solidFill>
            </a:rPr>
            <a:t>fonológica</a:t>
          </a:r>
          <a:endParaRPr lang="en-US" b="0" dirty="0">
            <a:solidFill>
              <a:schemeClr val="tx1"/>
            </a:solidFill>
          </a:endParaRPr>
        </a:p>
      </dgm:t>
    </dgm:pt>
    <dgm:pt modelId="{C85E0A44-A780-7149-8507-1B0DCC0E7F83}" type="parTrans" cxnId="{B6E3700A-A95A-D146-98BA-7540F0355B02}">
      <dgm:prSet/>
      <dgm:spPr/>
      <dgm:t>
        <a:bodyPr/>
        <a:lstStyle/>
        <a:p>
          <a:endParaRPr lang="en-US"/>
        </a:p>
      </dgm:t>
    </dgm:pt>
    <dgm:pt modelId="{2DEC46BA-EFC9-724E-9D38-8805315E088C}" type="sibTrans" cxnId="{B6E3700A-A95A-D146-98BA-7540F0355B02}">
      <dgm:prSet/>
      <dgm:spPr/>
      <dgm:t>
        <a:bodyPr/>
        <a:lstStyle/>
        <a:p>
          <a:endParaRPr lang="en-US"/>
        </a:p>
      </dgm:t>
    </dgm:pt>
    <dgm:pt modelId="{24A485A5-9B67-1B40-894B-6AEA4C61B10E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Automaticidad</a:t>
          </a:r>
          <a:endParaRPr lang="en-US" dirty="0">
            <a:solidFill>
              <a:schemeClr val="tx1"/>
            </a:solidFill>
          </a:endParaRPr>
        </a:p>
      </dgm:t>
    </dgm:pt>
    <dgm:pt modelId="{CBAF9078-70EE-6740-A1BC-7CEDB5025CEB}" type="parTrans" cxnId="{DA63D011-3C3D-BA43-8A03-6068260BC815}">
      <dgm:prSet/>
      <dgm:spPr/>
      <dgm:t>
        <a:bodyPr/>
        <a:lstStyle/>
        <a:p>
          <a:endParaRPr lang="en-US"/>
        </a:p>
      </dgm:t>
    </dgm:pt>
    <dgm:pt modelId="{C7AFE542-13EE-734A-8133-077D080D638D}" type="sibTrans" cxnId="{DA63D011-3C3D-BA43-8A03-6068260BC815}">
      <dgm:prSet/>
      <dgm:spPr/>
      <dgm:t>
        <a:bodyPr/>
        <a:lstStyle/>
        <a:p>
          <a:endParaRPr lang="en-US"/>
        </a:p>
      </dgm:t>
    </dgm:pt>
    <dgm:pt modelId="{25906744-7161-CD4B-8DEE-51E0CC4448DB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Principio alfabético</a:t>
          </a:r>
        </a:p>
      </dgm:t>
    </dgm:pt>
    <dgm:pt modelId="{8E2F7417-90C4-8643-A3D7-8445A5E90FE7}" type="parTrans" cxnId="{F9A88F5F-083C-E34B-82F3-652F28FB4251}">
      <dgm:prSet/>
      <dgm:spPr/>
      <dgm:t>
        <a:bodyPr/>
        <a:lstStyle/>
        <a:p>
          <a:endParaRPr lang="en-US"/>
        </a:p>
      </dgm:t>
    </dgm:pt>
    <dgm:pt modelId="{C57B248A-5BCD-774B-9EA0-DF6CE6903EB5}" type="sibTrans" cxnId="{F9A88F5F-083C-E34B-82F3-652F28FB4251}">
      <dgm:prSet/>
      <dgm:spPr/>
      <dgm:t>
        <a:bodyPr/>
        <a:lstStyle/>
        <a:p>
          <a:endParaRPr lang="en-US"/>
        </a:p>
      </dgm:t>
    </dgm:pt>
    <dgm:pt modelId="{0465D87A-A48B-7F4B-8552-52E009DAF126}" type="pres">
      <dgm:prSet presAssocID="{0766C09B-5F15-CE4A-83F3-05EA88F735C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028F6BE-2623-2546-AAC8-5035E1361ACC}" type="pres">
      <dgm:prSet presAssocID="{AC52B0BE-45D9-004E-91CD-142E882470B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B0EC0D-4727-0646-85AA-7C8BAD5CFFF6}" type="pres">
      <dgm:prSet presAssocID="{2DEC46BA-EFC9-724E-9D38-8805315E088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DE4F882A-5858-5E4D-8292-F2CE8F858BF7}" type="pres">
      <dgm:prSet presAssocID="{2DEC46BA-EFC9-724E-9D38-8805315E088C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98710790-A2D7-714F-872B-B765586D5CC1}" type="pres">
      <dgm:prSet presAssocID="{24A485A5-9B67-1B40-894B-6AEA4C61B10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177A50-B260-A642-A254-AA5B79FC9F43}" type="pres">
      <dgm:prSet presAssocID="{C7AFE542-13EE-734A-8133-077D080D638D}" presName="sibTrans" presStyleLbl="sibTrans2D1" presStyleIdx="1" presStyleCnt="3"/>
      <dgm:spPr/>
      <dgm:t>
        <a:bodyPr/>
        <a:lstStyle/>
        <a:p>
          <a:endParaRPr lang="es-ES"/>
        </a:p>
      </dgm:t>
    </dgm:pt>
    <dgm:pt modelId="{79139D46-CB6D-5445-BD0A-12930A965412}" type="pres">
      <dgm:prSet presAssocID="{C7AFE542-13EE-734A-8133-077D080D638D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1E35425E-0EC5-1449-A6B6-FE14FD5325CF}" type="pres">
      <dgm:prSet presAssocID="{25906744-7161-CD4B-8DEE-51E0CC4448D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06EAF0-03FE-6241-AEFE-5708ACC31CE1}" type="pres">
      <dgm:prSet presAssocID="{C57B248A-5BCD-774B-9EA0-DF6CE6903EB5}" presName="sibTrans" presStyleLbl="sibTrans2D1" presStyleIdx="2" presStyleCnt="3"/>
      <dgm:spPr/>
      <dgm:t>
        <a:bodyPr/>
        <a:lstStyle/>
        <a:p>
          <a:endParaRPr lang="es-ES"/>
        </a:p>
      </dgm:t>
    </dgm:pt>
    <dgm:pt modelId="{F2FB2213-C9FF-7848-B080-0B06F899ACD9}" type="pres">
      <dgm:prSet presAssocID="{C57B248A-5BCD-774B-9EA0-DF6CE6903EB5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7ADCD17F-AA9E-0749-8BCC-2CD9EB321483}" type="presOf" srcId="{0766C09B-5F15-CE4A-83F3-05EA88F735C6}" destId="{0465D87A-A48B-7F4B-8552-52E009DAF126}" srcOrd="0" destOrd="0" presId="urn:microsoft.com/office/officeart/2005/8/layout/cycle7"/>
    <dgm:cxn modelId="{3E7D5F11-28D9-9642-B97D-3C07E975D8A1}" type="presOf" srcId="{C57B248A-5BCD-774B-9EA0-DF6CE6903EB5}" destId="{F2FB2213-C9FF-7848-B080-0B06F899ACD9}" srcOrd="1" destOrd="0" presId="urn:microsoft.com/office/officeart/2005/8/layout/cycle7"/>
    <dgm:cxn modelId="{DA180E86-0FE4-C649-8F11-27B9A12F1CB0}" type="presOf" srcId="{C7AFE542-13EE-734A-8133-077D080D638D}" destId="{80177A50-B260-A642-A254-AA5B79FC9F43}" srcOrd="0" destOrd="0" presId="urn:microsoft.com/office/officeart/2005/8/layout/cycle7"/>
    <dgm:cxn modelId="{B6E3700A-A95A-D146-98BA-7540F0355B02}" srcId="{0766C09B-5F15-CE4A-83F3-05EA88F735C6}" destId="{AC52B0BE-45D9-004E-91CD-142E882470BC}" srcOrd="0" destOrd="0" parTransId="{C85E0A44-A780-7149-8507-1B0DCC0E7F83}" sibTransId="{2DEC46BA-EFC9-724E-9D38-8805315E088C}"/>
    <dgm:cxn modelId="{4B87E209-AADB-0C49-AC00-4C8C1E7646A2}" type="presOf" srcId="{2DEC46BA-EFC9-724E-9D38-8805315E088C}" destId="{59B0EC0D-4727-0646-85AA-7C8BAD5CFFF6}" srcOrd="0" destOrd="0" presId="urn:microsoft.com/office/officeart/2005/8/layout/cycle7"/>
    <dgm:cxn modelId="{59E051FC-E589-744F-AAF7-17AE4E387936}" type="presOf" srcId="{C7AFE542-13EE-734A-8133-077D080D638D}" destId="{79139D46-CB6D-5445-BD0A-12930A965412}" srcOrd="1" destOrd="0" presId="urn:microsoft.com/office/officeart/2005/8/layout/cycle7"/>
    <dgm:cxn modelId="{DA63D011-3C3D-BA43-8A03-6068260BC815}" srcId="{0766C09B-5F15-CE4A-83F3-05EA88F735C6}" destId="{24A485A5-9B67-1B40-894B-6AEA4C61B10E}" srcOrd="1" destOrd="0" parTransId="{CBAF9078-70EE-6740-A1BC-7CEDB5025CEB}" sibTransId="{C7AFE542-13EE-734A-8133-077D080D638D}"/>
    <dgm:cxn modelId="{832D599F-4ACE-AB41-A5B4-CB34D9AE24C9}" type="presOf" srcId="{25906744-7161-CD4B-8DEE-51E0CC4448DB}" destId="{1E35425E-0EC5-1449-A6B6-FE14FD5325CF}" srcOrd="0" destOrd="0" presId="urn:microsoft.com/office/officeart/2005/8/layout/cycle7"/>
    <dgm:cxn modelId="{ECD791D9-7A9F-4841-A58B-CAADBAFB61DA}" type="presOf" srcId="{2DEC46BA-EFC9-724E-9D38-8805315E088C}" destId="{DE4F882A-5858-5E4D-8292-F2CE8F858BF7}" srcOrd="1" destOrd="0" presId="urn:microsoft.com/office/officeart/2005/8/layout/cycle7"/>
    <dgm:cxn modelId="{692894DD-8B92-EE47-92C6-DD951BA9F69F}" type="presOf" srcId="{AC52B0BE-45D9-004E-91CD-142E882470BC}" destId="{C028F6BE-2623-2546-AAC8-5035E1361ACC}" srcOrd="0" destOrd="0" presId="urn:microsoft.com/office/officeart/2005/8/layout/cycle7"/>
    <dgm:cxn modelId="{F9A88F5F-083C-E34B-82F3-652F28FB4251}" srcId="{0766C09B-5F15-CE4A-83F3-05EA88F735C6}" destId="{25906744-7161-CD4B-8DEE-51E0CC4448DB}" srcOrd="2" destOrd="0" parTransId="{8E2F7417-90C4-8643-A3D7-8445A5E90FE7}" sibTransId="{C57B248A-5BCD-774B-9EA0-DF6CE6903EB5}"/>
    <dgm:cxn modelId="{42311DA9-AF3E-3446-A7D9-68680584F578}" type="presOf" srcId="{C57B248A-5BCD-774B-9EA0-DF6CE6903EB5}" destId="{EF06EAF0-03FE-6241-AEFE-5708ACC31CE1}" srcOrd="0" destOrd="0" presId="urn:microsoft.com/office/officeart/2005/8/layout/cycle7"/>
    <dgm:cxn modelId="{DAAB228A-ED3F-6747-B8FB-539A4D1B206E}" type="presOf" srcId="{24A485A5-9B67-1B40-894B-6AEA4C61B10E}" destId="{98710790-A2D7-714F-872B-B765586D5CC1}" srcOrd="0" destOrd="0" presId="urn:microsoft.com/office/officeart/2005/8/layout/cycle7"/>
    <dgm:cxn modelId="{6ED6FAC5-2CB0-BF4C-B5A7-2DB96E3179BA}" type="presParOf" srcId="{0465D87A-A48B-7F4B-8552-52E009DAF126}" destId="{C028F6BE-2623-2546-AAC8-5035E1361ACC}" srcOrd="0" destOrd="0" presId="urn:microsoft.com/office/officeart/2005/8/layout/cycle7"/>
    <dgm:cxn modelId="{B7A60B66-7F02-2841-A928-2CCDDE289DDE}" type="presParOf" srcId="{0465D87A-A48B-7F4B-8552-52E009DAF126}" destId="{59B0EC0D-4727-0646-85AA-7C8BAD5CFFF6}" srcOrd="1" destOrd="0" presId="urn:microsoft.com/office/officeart/2005/8/layout/cycle7"/>
    <dgm:cxn modelId="{E63E9F1B-F0D2-EE40-997D-51A630E1D01F}" type="presParOf" srcId="{59B0EC0D-4727-0646-85AA-7C8BAD5CFFF6}" destId="{DE4F882A-5858-5E4D-8292-F2CE8F858BF7}" srcOrd="0" destOrd="0" presId="urn:microsoft.com/office/officeart/2005/8/layout/cycle7"/>
    <dgm:cxn modelId="{D2AEF0AE-75B1-2A4C-8ECA-E9DF657D8522}" type="presParOf" srcId="{0465D87A-A48B-7F4B-8552-52E009DAF126}" destId="{98710790-A2D7-714F-872B-B765586D5CC1}" srcOrd="2" destOrd="0" presId="urn:microsoft.com/office/officeart/2005/8/layout/cycle7"/>
    <dgm:cxn modelId="{2710AD15-A92D-5E44-891D-E34E51DBFDEB}" type="presParOf" srcId="{0465D87A-A48B-7F4B-8552-52E009DAF126}" destId="{80177A50-B260-A642-A254-AA5B79FC9F43}" srcOrd="3" destOrd="0" presId="urn:microsoft.com/office/officeart/2005/8/layout/cycle7"/>
    <dgm:cxn modelId="{087DDF32-5A44-324F-8C1D-201E82EB303F}" type="presParOf" srcId="{80177A50-B260-A642-A254-AA5B79FC9F43}" destId="{79139D46-CB6D-5445-BD0A-12930A965412}" srcOrd="0" destOrd="0" presId="urn:microsoft.com/office/officeart/2005/8/layout/cycle7"/>
    <dgm:cxn modelId="{12F5A581-22B6-7C43-A4CE-E6CD105A5893}" type="presParOf" srcId="{0465D87A-A48B-7F4B-8552-52E009DAF126}" destId="{1E35425E-0EC5-1449-A6B6-FE14FD5325CF}" srcOrd="4" destOrd="0" presId="urn:microsoft.com/office/officeart/2005/8/layout/cycle7"/>
    <dgm:cxn modelId="{B27270AB-BD56-1A47-B9D5-69718EEFAD2E}" type="presParOf" srcId="{0465D87A-A48B-7F4B-8552-52E009DAF126}" destId="{EF06EAF0-03FE-6241-AEFE-5708ACC31CE1}" srcOrd="5" destOrd="0" presId="urn:microsoft.com/office/officeart/2005/8/layout/cycle7"/>
    <dgm:cxn modelId="{4658109F-C565-CB4E-ABB7-40B9DDD3F01F}" type="presParOf" srcId="{EF06EAF0-03FE-6241-AEFE-5708ACC31CE1}" destId="{F2FB2213-C9FF-7848-B080-0B06F899ACD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CA4333-6DC0-404C-8A8D-A9B50A170376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AB2BEE-C2F6-444D-B616-8C6BECEE404C}">
      <dgm:prSet phldrT="[Text]"/>
      <dgm:spPr/>
      <dgm:t>
        <a:bodyPr/>
        <a:lstStyle/>
        <a:p>
          <a:endParaRPr lang="en-US" dirty="0"/>
        </a:p>
        <a:p>
          <a:r>
            <a:rPr lang="en-US" dirty="0" err="1"/>
            <a:t>Habilidades</a:t>
          </a:r>
          <a:r>
            <a:rPr lang="en-US" dirty="0"/>
            <a:t> </a:t>
          </a:r>
          <a:r>
            <a:rPr lang="en-US" dirty="0" err="1"/>
            <a:t>fonológicas</a:t>
          </a:r>
          <a:r>
            <a:rPr lang="en-US" dirty="0"/>
            <a:t>: </a:t>
          </a:r>
          <a:r>
            <a:rPr lang="es-ES_tradnl" dirty="0"/>
            <a:t>son las distintas formas en que se pueden manipular los fonemas, sílabas, rimas o palabras.</a:t>
          </a:r>
          <a:endParaRPr lang="en-US" dirty="0"/>
        </a:p>
      </dgm:t>
    </dgm:pt>
    <dgm:pt modelId="{0C8D1ADA-4338-EB44-9F4B-A79B42A75514}" type="parTrans" cxnId="{07E3ADFA-8DDE-6346-B04C-8F3372339025}">
      <dgm:prSet/>
      <dgm:spPr/>
      <dgm:t>
        <a:bodyPr/>
        <a:lstStyle/>
        <a:p>
          <a:endParaRPr lang="en-US"/>
        </a:p>
      </dgm:t>
    </dgm:pt>
    <dgm:pt modelId="{57B56744-7695-F544-B5A0-56F72D430DC8}" type="sibTrans" cxnId="{07E3ADFA-8DDE-6346-B04C-8F3372339025}">
      <dgm:prSet/>
      <dgm:spPr/>
      <dgm:t>
        <a:bodyPr/>
        <a:lstStyle/>
        <a:p>
          <a:endParaRPr lang="en-US"/>
        </a:p>
      </dgm:t>
    </dgm:pt>
    <dgm:pt modelId="{D8709B6B-D56B-0C45-A1FC-AB29E49DFC43}">
      <dgm:prSet phldrT="[Text]" custT="1"/>
      <dgm:spPr/>
      <dgm:t>
        <a:bodyPr/>
        <a:lstStyle/>
        <a:p>
          <a:r>
            <a:rPr lang="es-ES_tradnl" sz="1800" b="1" dirty="0"/>
            <a:t>Conteo</a:t>
          </a:r>
          <a:r>
            <a:rPr lang="es-ES_tradnl" sz="1800" dirty="0"/>
            <a:t>: decir cuántos fonemas hay.</a:t>
          </a:r>
          <a:endParaRPr lang="en-US" sz="1800" dirty="0"/>
        </a:p>
      </dgm:t>
    </dgm:pt>
    <dgm:pt modelId="{64E45649-BA56-384B-B8AD-01896D60A874}" type="parTrans" cxnId="{EE5E22B7-E79B-D44B-B7ED-181DC7B4936C}">
      <dgm:prSet/>
      <dgm:spPr/>
      <dgm:t>
        <a:bodyPr/>
        <a:lstStyle/>
        <a:p>
          <a:endParaRPr lang="en-US"/>
        </a:p>
      </dgm:t>
    </dgm:pt>
    <dgm:pt modelId="{9A5D5E1C-F967-6146-B562-0F407BC4AB66}" type="sibTrans" cxnId="{EE5E22B7-E79B-D44B-B7ED-181DC7B4936C}">
      <dgm:prSet/>
      <dgm:spPr/>
      <dgm:t>
        <a:bodyPr/>
        <a:lstStyle/>
        <a:p>
          <a:endParaRPr lang="en-US"/>
        </a:p>
      </dgm:t>
    </dgm:pt>
    <dgm:pt modelId="{412EB2AF-6EFE-C64E-B1FA-FB6AA78A14B5}">
      <dgm:prSet phldrT="[Text]" custT="1"/>
      <dgm:spPr/>
      <dgm:t>
        <a:bodyPr/>
        <a:lstStyle/>
        <a:p>
          <a:r>
            <a:rPr lang="es-ES_tradnl" sz="1600" b="1" dirty="0"/>
            <a:t>Separación</a:t>
          </a:r>
          <a:r>
            <a:rPr lang="es-ES_tradnl" sz="1600" dirty="0"/>
            <a:t>: dividir una sílaba o palabra en los fonemas que la forman.</a:t>
          </a:r>
          <a:endParaRPr lang="en-US" sz="1600" dirty="0"/>
        </a:p>
      </dgm:t>
    </dgm:pt>
    <dgm:pt modelId="{9000B2A7-3F46-3C46-A05D-2DA6B25CAA74}" type="parTrans" cxnId="{5227BA3F-05F1-9040-909C-B43AEDBA9BF5}">
      <dgm:prSet/>
      <dgm:spPr/>
      <dgm:t>
        <a:bodyPr/>
        <a:lstStyle/>
        <a:p>
          <a:endParaRPr lang="en-US"/>
        </a:p>
      </dgm:t>
    </dgm:pt>
    <dgm:pt modelId="{6E194337-2504-8247-B82E-345C65F0D8EC}" type="sibTrans" cxnId="{5227BA3F-05F1-9040-909C-B43AEDBA9BF5}">
      <dgm:prSet/>
      <dgm:spPr/>
      <dgm:t>
        <a:bodyPr/>
        <a:lstStyle/>
        <a:p>
          <a:endParaRPr lang="en-US"/>
        </a:p>
      </dgm:t>
    </dgm:pt>
    <dgm:pt modelId="{22C190BA-EB7B-224C-B24F-7F15137F2FF6}">
      <dgm:prSet phldrT="[Text]" custT="1"/>
      <dgm:spPr/>
      <dgm:t>
        <a:bodyPr/>
        <a:lstStyle/>
        <a:p>
          <a:r>
            <a:rPr lang="es-ES_tradnl" sz="1600" b="1" dirty="0"/>
            <a:t>Unión</a:t>
          </a:r>
          <a:r>
            <a:rPr lang="es-ES_tradnl" sz="1600" dirty="0"/>
            <a:t>: juntar los fonemas para formar una sílaba o una palabra.</a:t>
          </a:r>
          <a:endParaRPr lang="en-US" sz="1600" dirty="0"/>
        </a:p>
      </dgm:t>
    </dgm:pt>
    <dgm:pt modelId="{015953F9-E308-9048-B4E3-35A42964FA5D}" type="parTrans" cxnId="{BCFF0939-7723-7B41-94BF-4726FC3680A1}">
      <dgm:prSet/>
      <dgm:spPr/>
      <dgm:t>
        <a:bodyPr/>
        <a:lstStyle/>
        <a:p>
          <a:endParaRPr lang="en-US"/>
        </a:p>
      </dgm:t>
    </dgm:pt>
    <dgm:pt modelId="{42D909B1-603E-894E-AB42-B0948F7FB688}" type="sibTrans" cxnId="{BCFF0939-7723-7B41-94BF-4726FC3680A1}">
      <dgm:prSet/>
      <dgm:spPr/>
      <dgm:t>
        <a:bodyPr/>
        <a:lstStyle/>
        <a:p>
          <a:endParaRPr lang="en-US"/>
        </a:p>
      </dgm:t>
    </dgm:pt>
    <dgm:pt modelId="{6376BCDA-0A76-FD48-9B7B-8538CACA29D2}">
      <dgm:prSet phldrT="[Text]" custT="1"/>
      <dgm:spPr/>
      <dgm:t>
        <a:bodyPr/>
        <a:lstStyle/>
        <a:p>
          <a:r>
            <a:rPr lang="es-ES_tradnl" sz="1600" b="1" dirty="0"/>
            <a:t>Comparación</a:t>
          </a:r>
          <a:r>
            <a:rPr lang="es-ES_tradnl" sz="1600" dirty="0"/>
            <a:t>: encontrar similitudes y diferencias entre los fonemas que forman una sílaba o palabra.</a:t>
          </a:r>
          <a:endParaRPr lang="en-US" sz="1600" dirty="0"/>
        </a:p>
      </dgm:t>
    </dgm:pt>
    <dgm:pt modelId="{9BA04699-3B07-2649-BA9E-5B5B705A3538}" type="parTrans" cxnId="{8B49AC6C-48E9-5D45-9097-C55C0F3173F4}">
      <dgm:prSet/>
      <dgm:spPr/>
      <dgm:t>
        <a:bodyPr/>
        <a:lstStyle/>
        <a:p>
          <a:endParaRPr lang="en-US"/>
        </a:p>
      </dgm:t>
    </dgm:pt>
    <dgm:pt modelId="{765EB1F5-243D-1044-86FC-CD182DA5F8C4}" type="sibTrans" cxnId="{8B49AC6C-48E9-5D45-9097-C55C0F3173F4}">
      <dgm:prSet/>
      <dgm:spPr/>
      <dgm:t>
        <a:bodyPr/>
        <a:lstStyle/>
        <a:p>
          <a:endParaRPr lang="en-US"/>
        </a:p>
      </dgm:t>
    </dgm:pt>
    <dgm:pt modelId="{EE322406-0A3F-7B42-8D59-DD7967712FC4}">
      <dgm:prSet phldrT="[Text]" custT="1"/>
      <dgm:spPr/>
      <dgm:t>
        <a:bodyPr/>
        <a:lstStyle/>
        <a:p>
          <a:r>
            <a:rPr lang="es-ES_tradnl" sz="1600" b="1" dirty="0"/>
            <a:t>Omisión</a:t>
          </a:r>
          <a:r>
            <a:rPr lang="es-ES_tradnl" sz="1600" dirty="0"/>
            <a:t>: quitar uno o más fonemas de una sílaba o de una palabra.</a:t>
          </a:r>
          <a:endParaRPr lang="en-US" sz="1600" dirty="0"/>
        </a:p>
      </dgm:t>
    </dgm:pt>
    <dgm:pt modelId="{84CE9694-07AB-D24B-A3D6-09AAD02B3CBD}" type="parTrans" cxnId="{D1AC8966-6FAB-3D4F-B0DA-98AA999B3F4B}">
      <dgm:prSet/>
      <dgm:spPr/>
      <dgm:t>
        <a:bodyPr/>
        <a:lstStyle/>
        <a:p>
          <a:endParaRPr lang="en-US"/>
        </a:p>
      </dgm:t>
    </dgm:pt>
    <dgm:pt modelId="{445B9E29-D77E-0241-9D74-C3B2C01F1DB6}" type="sibTrans" cxnId="{D1AC8966-6FAB-3D4F-B0DA-98AA999B3F4B}">
      <dgm:prSet/>
      <dgm:spPr/>
      <dgm:t>
        <a:bodyPr/>
        <a:lstStyle/>
        <a:p>
          <a:endParaRPr lang="en-US"/>
        </a:p>
      </dgm:t>
    </dgm:pt>
    <dgm:pt modelId="{B59B78F9-5EBD-6540-9A66-D1AB093CC6BF}">
      <dgm:prSet phldrT="[Text]" custT="1"/>
      <dgm:spPr/>
      <dgm:t>
        <a:bodyPr/>
        <a:lstStyle/>
        <a:p>
          <a:r>
            <a:rPr lang="es-ES_tradnl" sz="1600" b="1" dirty="0"/>
            <a:t>Agregar</a:t>
          </a:r>
          <a:r>
            <a:rPr lang="es-ES_tradnl" sz="1600" dirty="0"/>
            <a:t>: añadir uno o más fonemas de una sílaba o de una palabra.</a:t>
          </a:r>
          <a:endParaRPr lang="en-US" sz="1600" dirty="0"/>
        </a:p>
      </dgm:t>
    </dgm:pt>
    <dgm:pt modelId="{E1F0E73F-D804-1B40-AA50-14F21C4277F9}" type="parTrans" cxnId="{F1B1498D-0067-B14F-8AFD-FA0874BD699F}">
      <dgm:prSet/>
      <dgm:spPr/>
      <dgm:t>
        <a:bodyPr/>
        <a:lstStyle/>
        <a:p>
          <a:endParaRPr lang="en-US"/>
        </a:p>
      </dgm:t>
    </dgm:pt>
    <dgm:pt modelId="{6C8B05C1-A4BA-9646-8D68-56211FD5147F}" type="sibTrans" cxnId="{F1B1498D-0067-B14F-8AFD-FA0874BD699F}">
      <dgm:prSet/>
      <dgm:spPr/>
      <dgm:t>
        <a:bodyPr/>
        <a:lstStyle/>
        <a:p>
          <a:endParaRPr lang="en-US"/>
        </a:p>
      </dgm:t>
    </dgm:pt>
    <dgm:pt modelId="{443A759B-18A3-C04F-92D8-B304E815552E}">
      <dgm:prSet phldrT="[Text]" custT="1"/>
      <dgm:spPr/>
      <dgm:t>
        <a:bodyPr/>
        <a:lstStyle/>
        <a:p>
          <a:r>
            <a:rPr lang="es-ES_tradnl" sz="1800" b="1" dirty="0"/>
            <a:t>Discriminación: </a:t>
          </a:r>
          <a:r>
            <a:rPr lang="es-ES_tradnl" sz="1800" dirty="0"/>
            <a:t>identificar los fonemas.</a:t>
          </a:r>
          <a:endParaRPr lang="en-US" sz="1800" dirty="0"/>
        </a:p>
      </dgm:t>
    </dgm:pt>
    <dgm:pt modelId="{1180EFBB-06F0-E440-86A4-F1B84799703D}" type="parTrans" cxnId="{49A29981-7C2D-794D-B310-4B4524827F01}">
      <dgm:prSet/>
      <dgm:spPr/>
      <dgm:t>
        <a:bodyPr/>
        <a:lstStyle/>
        <a:p>
          <a:endParaRPr lang="en-US"/>
        </a:p>
      </dgm:t>
    </dgm:pt>
    <dgm:pt modelId="{72F87738-14FA-854C-BD24-7D0242BAE8FF}" type="sibTrans" cxnId="{49A29981-7C2D-794D-B310-4B4524827F01}">
      <dgm:prSet/>
      <dgm:spPr/>
      <dgm:t>
        <a:bodyPr/>
        <a:lstStyle/>
        <a:p>
          <a:endParaRPr lang="en-US"/>
        </a:p>
      </dgm:t>
    </dgm:pt>
    <dgm:pt modelId="{C0A1BC83-C3AF-0E44-9445-595606202C1B}">
      <dgm:prSet phldrT="[Text]" custT="1"/>
      <dgm:spPr/>
      <dgm:t>
        <a:bodyPr/>
        <a:lstStyle/>
        <a:p>
          <a:r>
            <a:rPr lang="es-ES_tradnl" sz="1600" b="1" dirty="0"/>
            <a:t>Sustitución</a:t>
          </a:r>
          <a:r>
            <a:rPr lang="es-ES_tradnl" sz="1600" dirty="0"/>
            <a:t>: Cambiar uno o más fonemas de una sílaba o de una palabra.</a:t>
          </a:r>
          <a:endParaRPr lang="en-US" sz="1600" dirty="0"/>
        </a:p>
      </dgm:t>
    </dgm:pt>
    <dgm:pt modelId="{96AE7E19-94D8-D64A-BADA-B39FF07560C0}" type="parTrans" cxnId="{E87DB5C8-565C-A044-A15B-43105A21A2B2}">
      <dgm:prSet/>
      <dgm:spPr/>
      <dgm:t>
        <a:bodyPr/>
        <a:lstStyle/>
        <a:p>
          <a:endParaRPr lang="en-US"/>
        </a:p>
      </dgm:t>
    </dgm:pt>
    <dgm:pt modelId="{24F6D0CE-9020-EA4B-9C60-934B5433927C}" type="sibTrans" cxnId="{E87DB5C8-565C-A044-A15B-43105A21A2B2}">
      <dgm:prSet/>
      <dgm:spPr/>
      <dgm:t>
        <a:bodyPr/>
        <a:lstStyle/>
        <a:p>
          <a:endParaRPr lang="en-US"/>
        </a:p>
      </dgm:t>
    </dgm:pt>
    <dgm:pt modelId="{5E6A846C-3CF1-2540-A881-9F627ED311FC}" type="pres">
      <dgm:prSet presAssocID="{99CA4333-6DC0-404C-8A8D-A9B50A17037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AD7EB501-2CAB-3A42-AB79-998885F50D1C}" type="pres">
      <dgm:prSet presAssocID="{3DAB2BEE-C2F6-444D-B616-8C6BECEE404C}" presName="thickLine" presStyleLbl="alignNode1" presStyleIdx="0" presStyleCnt="1"/>
      <dgm:spPr/>
    </dgm:pt>
    <dgm:pt modelId="{7AA14A1E-C3C4-0140-97E0-428E8D1540C2}" type="pres">
      <dgm:prSet presAssocID="{3DAB2BEE-C2F6-444D-B616-8C6BECEE404C}" presName="horz1" presStyleCnt="0"/>
      <dgm:spPr/>
    </dgm:pt>
    <dgm:pt modelId="{BC39BB0B-C134-9944-9A82-77D7A254D171}" type="pres">
      <dgm:prSet presAssocID="{3DAB2BEE-C2F6-444D-B616-8C6BECEE404C}" presName="tx1" presStyleLbl="revTx" presStyleIdx="0" presStyleCnt="9"/>
      <dgm:spPr/>
      <dgm:t>
        <a:bodyPr/>
        <a:lstStyle/>
        <a:p>
          <a:endParaRPr lang="es-ES"/>
        </a:p>
      </dgm:t>
    </dgm:pt>
    <dgm:pt modelId="{2A0E2843-9CF9-FA49-94F2-C1CB23979B0A}" type="pres">
      <dgm:prSet presAssocID="{3DAB2BEE-C2F6-444D-B616-8C6BECEE404C}" presName="vert1" presStyleCnt="0"/>
      <dgm:spPr/>
    </dgm:pt>
    <dgm:pt modelId="{4DE2A38D-D8FD-B14C-8DF9-D9DE50657C13}" type="pres">
      <dgm:prSet presAssocID="{443A759B-18A3-C04F-92D8-B304E815552E}" presName="vertSpace2a" presStyleCnt="0"/>
      <dgm:spPr/>
    </dgm:pt>
    <dgm:pt modelId="{B46FFFDA-FC30-8045-B868-7A1649B0D934}" type="pres">
      <dgm:prSet presAssocID="{443A759B-18A3-C04F-92D8-B304E815552E}" presName="horz2" presStyleCnt="0"/>
      <dgm:spPr/>
    </dgm:pt>
    <dgm:pt modelId="{533DDA30-E51A-1848-A16F-1263228D2777}" type="pres">
      <dgm:prSet presAssocID="{443A759B-18A3-C04F-92D8-B304E815552E}" presName="horzSpace2" presStyleCnt="0"/>
      <dgm:spPr/>
    </dgm:pt>
    <dgm:pt modelId="{DDABA8C1-0457-CB47-8F8A-E2A55DCB4424}" type="pres">
      <dgm:prSet presAssocID="{443A759B-18A3-C04F-92D8-B304E815552E}" presName="tx2" presStyleLbl="revTx" presStyleIdx="1" presStyleCnt="9"/>
      <dgm:spPr/>
      <dgm:t>
        <a:bodyPr/>
        <a:lstStyle/>
        <a:p>
          <a:endParaRPr lang="es-ES"/>
        </a:p>
      </dgm:t>
    </dgm:pt>
    <dgm:pt modelId="{0D172F9C-89FD-F144-B5FF-5E7184F93C0B}" type="pres">
      <dgm:prSet presAssocID="{443A759B-18A3-C04F-92D8-B304E815552E}" presName="vert2" presStyleCnt="0"/>
      <dgm:spPr/>
    </dgm:pt>
    <dgm:pt modelId="{52F0D410-3546-C340-A183-59141F95F830}" type="pres">
      <dgm:prSet presAssocID="{443A759B-18A3-C04F-92D8-B304E815552E}" presName="thinLine2b" presStyleLbl="callout" presStyleIdx="0" presStyleCnt="8"/>
      <dgm:spPr/>
    </dgm:pt>
    <dgm:pt modelId="{FBD8C326-DADF-324E-A38F-2EF88C3B7FF6}" type="pres">
      <dgm:prSet presAssocID="{443A759B-18A3-C04F-92D8-B304E815552E}" presName="vertSpace2b" presStyleCnt="0"/>
      <dgm:spPr/>
    </dgm:pt>
    <dgm:pt modelId="{A16BC236-F60A-5744-9E18-DA6764F5B600}" type="pres">
      <dgm:prSet presAssocID="{D8709B6B-D56B-0C45-A1FC-AB29E49DFC43}" presName="horz2" presStyleCnt="0"/>
      <dgm:spPr/>
    </dgm:pt>
    <dgm:pt modelId="{968FD3FE-2919-7C47-8243-A822E220CBDF}" type="pres">
      <dgm:prSet presAssocID="{D8709B6B-D56B-0C45-A1FC-AB29E49DFC43}" presName="horzSpace2" presStyleCnt="0"/>
      <dgm:spPr/>
    </dgm:pt>
    <dgm:pt modelId="{48A84E13-4E24-1748-B2DF-B626175FAC3B}" type="pres">
      <dgm:prSet presAssocID="{D8709B6B-D56B-0C45-A1FC-AB29E49DFC43}" presName="tx2" presStyleLbl="revTx" presStyleIdx="2" presStyleCnt="9"/>
      <dgm:spPr/>
      <dgm:t>
        <a:bodyPr/>
        <a:lstStyle/>
        <a:p>
          <a:endParaRPr lang="es-ES"/>
        </a:p>
      </dgm:t>
    </dgm:pt>
    <dgm:pt modelId="{7017523D-55BA-244B-8041-F2A2B5B3E1A9}" type="pres">
      <dgm:prSet presAssocID="{D8709B6B-D56B-0C45-A1FC-AB29E49DFC43}" presName="vert2" presStyleCnt="0"/>
      <dgm:spPr/>
    </dgm:pt>
    <dgm:pt modelId="{6897C949-48C7-5D46-B710-E4A36DE98938}" type="pres">
      <dgm:prSet presAssocID="{D8709B6B-D56B-0C45-A1FC-AB29E49DFC43}" presName="thinLine2b" presStyleLbl="callout" presStyleIdx="1" presStyleCnt="8"/>
      <dgm:spPr/>
    </dgm:pt>
    <dgm:pt modelId="{24964CA7-204E-754A-994F-89D353ECAE40}" type="pres">
      <dgm:prSet presAssocID="{D8709B6B-D56B-0C45-A1FC-AB29E49DFC43}" presName="vertSpace2b" presStyleCnt="0"/>
      <dgm:spPr/>
    </dgm:pt>
    <dgm:pt modelId="{FFF8F92F-EB34-374B-B87E-C7A1ECC0CC00}" type="pres">
      <dgm:prSet presAssocID="{412EB2AF-6EFE-C64E-B1FA-FB6AA78A14B5}" presName="horz2" presStyleCnt="0"/>
      <dgm:spPr/>
    </dgm:pt>
    <dgm:pt modelId="{C6DA4471-349E-A64C-904E-88CC172C745D}" type="pres">
      <dgm:prSet presAssocID="{412EB2AF-6EFE-C64E-B1FA-FB6AA78A14B5}" presName="horzSpace2" presStyleCnt="0"/>
      <dgm:spPr/>
    </dgm:pt>
    <dgm:pt modelId="{8EDECCA1-5545-9240-9565-1CD97A3A1C43}" type="pres">
      <dgm:prSet presAssocID="{412EB2AF-6EFE-C64E-B1FA-FB6AA78A14B5}" presName="tx2" presStyleLbl="revTx" presStyleIdx="3" presStyleCnt="9"/>
      <dgm:spPr/>
      <dgm:t>
        <a:bodyPr/>
        <a:lstStyle/>
        <a:p>
          <a:endParaRPr lang="es-ES"/>
        </a:p>
      </dgm:t>
    </dgm:pt>
    <dgm:pt modelId="{8BF824AE-5D31-1340-B7EF-C2F1C7BBA510}" type="pres">
      <dgm:prSet presAssocID="{412EB2AF-6EFE-C64E-B1FA-FB6AA78A14B5}" presName="vert2" presStyleCnt="0"/>
      <dgm:spPr/>
    </dgm:pt>
    <dgm:pt modelId="{9B1F7917-B54C-EE46-AF8D-E04CFC9DB4CE}" type="pres">
      <dgm:prSet presAssocID="{412EB2AF-6EFE-C64E-B1FA-FB6AA78A14B5}" presName="thinLine2b" presStyleLbl="callout" presStyleIdx="2" presStyleCnt="8"/>
      <dgm:spPr/>
    </dgm:pt>
    <dgm:pt modelId="{008EEAEA-F578-4749-B948-3AE616ED5AC7}" type="pres">
      <dgm:prSet presAssocID="{412EB2AF-6EFE-C64E-B1FA-FB6AA78A14B5}" presName="vertSpace2b" presStyleCnt="0"/>
      <dgm:spPr/>
    </dgm:pt>
    <dgm:pt modelId="{FF556BAC-370E-9448-B13F-36F3E1DC3ABB}" type="pres">
      <dgm:prSet presAssocID="{22C190BA-EB7B-224C-B24F-7F15137F2FF6}" presName="horz2" presStyleCnt="0"/>
      <dgm:spPr/>
    </dgm:pt>
    <dgm:pt modelId="{009EC716-37B0-B144-AA97-A3F8AB52E100}" type="pres">
      <dgm:prSet presAssocID="{22C190BA-EB7B-224C-B24F-7F15137F2FF6}" presName="horzSpace2" presStyleCnt="0"/>
      <dgm:spPr/>
    </dgm:pt>
    <dgm:pt modelId="{29D6AD23-9B3F-1B46-90A5-5E67791EB4EF}" type="pres">
      <dgm:prSet presAssocID="{22C190BA-EB7B-224C-B24F-7F15137F2FF6}" presName="tx2" presStyleLbl="revTx" presStyleIdx="4" presStyleCnt="9"/>
      <dgm:spPr/>
      <dgm:t>
        <a:bodyPr/>
        <a:lstStyle/>
        <a:p>
          <a:endParaRPr lang="es-ES"/>
        </a:p>
      </dgm:t>
    </dgm:pt>
    <dgm:pt modelId="{430FECEB-ACC1-9F4D-85F9-89159AD33889}" type="pres">
      <dgm:prSet presAssocID="{22C190BA-EB7B-224C-B24F-7F15137F2FF6}" presName="vert2" presStyleCnt="0"/>
      <dgm:spPr/>
    </dgm:pt>
    <dgm:pt modelId="{0E274E80-2D67-CB4D-9DA1-7DF28FF427EA}" type="pres">
      <dgm:prSet presAssocID="{22C190BA-EB7B-224C-B24F-7F15137F2FF6}" presName="thinLine2b" presStyleLbl="callout" presStyleIdx="3" presStyleCnt="8"/>
      <dgm:spPr/>
    </dgm:pt>
    <dgm:pt modelId="{23C58964-C20D-0C43-A68A-DA6C9733B6BE}" type="pres">
      <dgm:prSet presAssocID="{22C190BA-EB7B-224C-B24F-7F15137F2FF6}" presName="vertSpace2b" presStyleCnt="0"/>
      <dgm:spPr/>
    </dgm:pt>
    <dgm:pt modelId="{B98AA2DB-819A-EB4E-B35C-6C4BE4A8A8EE}" type="pres">
      <dgm:prSet presAssocID="{6376BCDA-0A76-FD48-9B7B-8538CACA29D2}" presName="horz2" presStyleCnt="0"/>
      <dgm:spPr/>
    </dgm:pt>
    <dgm:pt modelId="{1B3C8606-05B8-7446-A9B1-C0ED80D05E98}" type="pres">
      <dgm:prSet presAssocID="{6376BCDA-0A76-FD48-9B7B-8538CACA29D2}" presName="horzSpace2" presStyleCnt="0"/>
      <dgm:spPr/>
    </dgm:pt>
    <dgm:pt modelId="{DF35756F-681D-2444-8543-F2C2727399E4}" type="pres">
      <dgm:prSet presAssocID="{6376BCDA-0A76-FD48-9B7B-8538CACA29D2}" presName="tx2" presStyleLbl="revTx" presStyleIdx="5" presStyleCnt="9"/>
      <dgm:spPr/>
      <dgm:t>
        <a:bodyPr/>
        <a:lstStyle/>
        <a:p>
          <a:endParaRPr lang="es-ES"/>
        </a:p>
      </dgm:t>
    </dgm:pt>
    <dgm:pt modelId="{9560A453-AC58-AA44-ACE3-AF329F8218A2}" type="pres">
      <dgm:prSet presAssocID="{6376BCDA-0A76-FD48-9B7B-8538CACA29D2}" presName="vert2" presStyleCnt="0"/>
      <dgm:spPr/>
    </dgm:pt>
    <dgm:pt modelId="{AE24FED5-01EC-7C4C-A851-885658103A8E}" type="pres">
      <dgm:prSet presAssocID="{6376BCDA-0A76-FD48-9B7B-8538CACA29D2}" presName="thinLine2b" presStyleLbl="callout" presStyleIdx="4" presStyleCnt="8"/>
      <dgm:spPr/>
    </dgm:pt>
    <dgm:pt modelId="{CFE1B75A-9D80-9844-A419-F0EB23495571}" type="pres">
      <dgm:prSet presAssocID="{6376BCDA-0A76-FD48-9B7B-8538CACA29D2}" presName="vertSpace2b" presStyleCnt="0"/>
      <dgm:spPr/>
    </dgm:pt>
    <dgm:pt modelId="{CECFCDC9-0534-CC44-A57A-84132ADE782E}" type="pres">
      <dgm:prSet presAssocID="{EE322406-0A3F-7B42-8D59-DD7967712FC4}" presName="horz2" presStyleCnt="0"/>
      <dgm:spPr/>
    </dgm:pt>
    <dgm:pt modelId="{F9CB150E-F46D-C440-8BBD-A156C96FB0F1}" type="pres">
      <dgm:prSet presAssocID="{EE322406-0A3F-7B42-8D59-DD7967712FC4}" presName="horzSpace2" presStyleCnt="0"/>
      <dgm:spPr/>
    </dgm:pt>
    <dgm:pt modelId="{2E504D61-68DF-0F41-B3CD-4D2A886243CD}" type="pres">
      <dgm:prSet presAssocID="{EE322406-0A3F-7B42-8D59-DD7967712FC4}" presName="tx2" presStyleLbl="revTx" presStyleIdx="6" presStyleCnt="9"/>
      <dgm:spPr/>
      <dgm:t>
        <a:bodyPr/>
        <a:lstStyle/>
        <a:p>
          <a:endParaRPr lang="es-ES"/>
        </a:p>
      </dgm:t>
    </dgm:pt>
    <dgm:pt modelId="{91EE4ADE-B93A-8041-B9FF-D43306D32F86}" type="pres">
      <dgm:prSet presAssocID="{EE322406-0A3F-7B42-8D59-DD7967712FC4}" presName="vert2" presStyleCnt="0"/>
      <dgm:spPr/>
    </dgm:pt>
    <dgm:pt modelId="{68A81DAC-42EE-3F4A-9F7C-11D42E58A753}" type="pres">
      <dgm:prSet presAssocID="{EE322406-0A3F-7B42-8D59-DD7967712FC4}" presName="thinLine2b" presStyleLbl="callout" presStyleIdx="5" presStyleCnt="8"/>
      <dgm:spPr/>
    </dgm:pt>
    <dgm:pt modelId="{50DB824D-D70D-A048-A865-53090DBA4A19}" type="pres">
      <dgm:prSet presAssocID="{EE322406-0A3F-7B42-8D59-DD7967712FC4}" presName="vertSpace2b" presStyleCnt="0"/>
      <dgm:spPr/>
    </dgm:pt>
    <dgm:pt modelId="{D0BC424D-AE72-3743-AB7A-0F85EADD8241}" type="pres">
      <dgm:prSet presAssocID="{B59B78F9-5EBD-6540-9A66-D1AB093CC6BF}" presName="horz2" presStyleCnt="0"/>
      <dgm:spPr/>
    </dgm:pt>
    <dgm:pt modelId="{9A964030-F08A-6E4E-8CA2-596D7FBF6029}" type="pres">
      <dgm:prSet presAssocID="{B59B78F9-5EBD-6540-9A66-D1AB093CC6BF}" presName="horzSpace2" presStyleCnt="0"/>
      <dgm:spPr/>
    </dgm:pt>
    <dgm:pt modelId="{CDDEEE01-1804-6C41-B979-B8CF685A8DF4}" type="pres">
      <dgm:prSet presAssocID="{B59B78F9-5EBD-6540-9A66-D1AB093CC6BF}" presName="tx2" presStyleLbl="revTx" presStyleIdx="7" presStyleCnt="9"/>
      <dgm:spPr/>
      <dgm:t>
        <a:bodyPr/>
        <a:lstStyle/>
        <a:p>
          <a:endParaRPr lang="es-ES"/>
        </a:p>
      </dgm:t>
    </dgm:pt>
    <dgm:pt modelId="{9C589856-E1E9-F043-864F-1074EA5535D4}" type="pres">
      <dgm:prSet presAssocID="{B59B78F9-5EBD-6540-9A66-D1AB093CC6BF}" presName="vert2" presStyleCnt="0"/>
      <dgm:spPr/>
    </dgm:pt>
    <dgm:pt modelId="{A8D4C62B-13E4-B94C-AD22-BE5F4CB0B622}" type="pres">
      <dgm:prSet presAssocID="{B59B78F9-5EBD-6540-9A66-D1AB093CC6BF}" presName="thinLine2b" presStyleLbl="callout" presStyleIdx="6" presStyleCnt="8"/>
      <dgm:spPr/>
    </dgm:pt>
    <dgm:pt modelId="{5CCE1A86-EEEE-BC4B-9E89-C8F268F9D1A1}" type="pres">
      <dgm:prSet presAssocID="{B59B78F9-5EBD-6540-9A66-D1AB093CC6BF}" presName="vertSpace2b" presStyleCnt="0"/>
      <dgm:spPr/>
    </dgm:pt>
    <dgm:pt modelId="{7318DE3E-6641-AF48-8626-3AED35B3CB0B}" type="pres">
      <dgm:prSet presAssocID="{C0A1BC83-C3AF-0E44-9445-595606202C1B}" presName="horz2" presStyleCnt="0"/>
      <dgm:spPr/>
    </dgm:pt>
    <dgm:pt modelId="{964AD40A-26DE-9E4A-A286-3DF2D4885902}" type="pres">
      <dgm:prSet presAssocID="{C0A1BC83-C3AF-0E44-9445-595606202C1B}" presName="horzSpace2" presStyleCnt="0"/>
      <dgm:spPr/>
    </dgm:pt>
    <dgm:pt modelId="{02954075-E621-C44E-AB9F-60A065399738}" type="pres">
      <dgm:prSet presAssocID="{C0A1BC83-C3AF-0E44-9445-595606202C1B}" presName="tx2" presStyleLbl="revTx" presStyleIdx="8" presStyleCnt="9"/>
      <dgm:spPr/>
      <dgm:t>
        <a:bodyPr/>
        <a:lstStyle/>
        <a:p>
          <a:endParaRPr lang="es-ES"/>
        </a:p>
      </dgm:t>
    </dgm:pt>
    <dgm:pt modelId="{E46CD4C2-D39F-9A46-99F7-2CD61AA44EF8}" type="pres">
      <dgm:prSet presAssocID="{C0A1BC83-C3AF-0E44-9445-595606202C1B}" presName="vert2" presStyleCnt="0"/>
      <dgm:spPr/>
    </dgm:pt>
    <dgm:pt modelId="{50504E6C-55B2-1E48-BDE5-71B7A6C58CEF}" type="pres">
      <dgm:prSet presAssocID="{C0A1BC83-C3AF-0E44-9445-595606202C1B}" presName="thinLine2b" presStyleLbl="callout" presStyleIdx="7" presStyleCnt="8"/>
      <dgm:spPr/>
    </dgm:pt>
    <dgm:pt modelId="{80631BC8-F0C7-A84C-98DE-1D60A11AD943}" type="pres">
      <dgm:prSet presAssocID="{C0A1BC83-C3AF-0E44-9445-595606202C1B}" presName="vertSpace2b" presStyleCnt="0"/>
      <dgm:spPr/>
    </dgm:pt>
  </dgm:ptLst>
  <dgm:cxnLst>
    <dgm:cxn modelId="{DF52A253-B66A-6F41-B390-D7495628C4AB}" type="presOf" srcId="{EE322406-0A3F-7B42-8D59-DD7967712FC4}" destId="{2E504D61-68DF-0F41-B3CD-4D2A886243CD}" srcOrd="0" destOrd="0" presId="urn:microsoft.com/office/officeart/2008/layout/LinedList"/>
    <dgm:cxn modelId="{E87DB5C8-565C-A044-A15B-43105A21A2B2}" srcId="{3DAB2BEE-C2F6-444D-B616-8C6BECEE404C}" destId="{C0A1BC83-C3AF-0E44-9445-595606202C1B}" srcOrd="7" destOrd="0" parTransId="{96AE7E19-94D8-D64A-BADA-B39FF07560C0}" sibTransId="{24F6D0CE-9020-EA4B-9C60-934B5433927C}"/>
    <dgm:cxn modelId="{4DF8FD34-E98B-0E45-88E6-624080255923}" type="presOf" srcId="{B59B78F9-5EBD-6540-9A66-D1AB093CC6BF}" destId="{CDDEEE01-1804-6C41-B979-B8CF685A8DF4}" srcOrd="0" destOrd="0" presId="urn:microsoft.com/office/officeart/2008/layout/LinedList"/>
    <dgm:cxn modelId="{53D016C5-8B80-9341-AE94-253F1D8F9A28}" type="presOf" srcId="{C0A1BC83-C3AF-0E44-9445-595606202C1B}" destId="{02954075-E621-C44E-AB9F-60A065399738}" srcOrd="0" destOrd="0" presId="urn:microsoft.com/office/officeart/2008/layout/LinedList"/>
    <dgm:cxn modelId="{CC2BF209-FC35-A141-9E12-925649E7B3CB}" type="presOf" srcId="{99CA4333-6DC0-404C-8A8D-A9B50A170376}" destId="{5E6A846C-3CF1-2540-A881-9F627ED311FC}" srcOrd="0" destOrd="0" presId="urn:microsoft.com/office/officeart/2008/layout/LinedList"/>
    <dgm:cxn modelId="{BCFF0939-7723-7B41-94BF-4726FC3680A1}" srcId="{3DAB2BEE-C2F6-444D-B616-8C6BECEE404C}" destId="{22C190BA-EB7B-224C-B24F-7F15137F2FF6}" srcOrd="3" destOrd="0" parTransId="{015953F9-E308-9048-B4E3-35A42964FA5D}" sibTransId="{42D909B1-603E-894E-AB42-B0948F7FB688}"/>
    <dgm:cxn modelId="{D1AC8966-6FAB-3D4F-B0DA-98AA999B3F4B}" srcId="{3DAB2BEE-C2F6-444D-B616-8C6BECEE404C}" destId="{EE322406-0A3F-7B42-8D59-DD7967712FC4}" srcOrd="5" destOrd="0" parTransId="{84CE9694-07AB-D24B-A3D6-09AAD02B3CBD}" sibTransId="{445B9E29-D77E-0241-9D74-C3B2C01F1DB6}"/>
    <dgm:cxn modelId="{8B49AC6C-48E9-5D45-9097-C55C0F3173F4}" srcId="{3DAB2BEE-C2F6-444D-B616-8C6BECEE404C}" destId="{6376BCDA-0A76-FD48-9B7B-8538CACA29D2}" srcOrd="4" destOrd="0" parTransId="{9BA04699-3B07-2649-BA9E-5B5B705A3538}" sibTransId="{765EB1F5-243D-1044-86FC-CD182DA5F8C4}"/>
    <dgm:cxn modelId="{70ED3CCF-6C65-F649-9A1F-549F8485885F}" type="presOf" srcId="{412EB2AF-6EFE-C64E-B1FA-FB6AA78A14B5}" destId="{8EDECCA1-5545-9240-9565-1CD97A3A1C43}" srcOrd="0" destOrd="0" presId="urn:microsoft.com/office/officeart/2008/layout/LinedList"/>
    <dgm:cxn modelId="{F1B1498D-0067-B14F-8AFD-FA0874BD699F}" srcId="{3DAB2BEE-C2F6-444D-B616-8C6BECEE404C}" destId="{B59B78F9-5EBD-6540-9A66-D1AB093CC6BF}" srcOrd="6" destOrd="0" parTransId="{E1F0E73F-D804-1B40-AA50-14F21C4277F9}" sibTransId="{6C8B05C1-A4BA-9646-8D68-56211FD5147F}"/>
    <dgm:cxn modelId="{5227BA3F-05F1-9040-909C-B43AEDBA9BF5}" srcId="{3DAB2BEE-C2F6-444D-B616-8C6BECEE404C}" destId="{412EB2AF-6EFE-C64E-B1FA-FB6AA78A14B5}" srcOrd="2" destOrd="0" parTransId="{9000B2A7-3F46-3C46-A05D-2DA6B25CAA74}" sibTransId="{6E194337-2504-8247-B82E-345C65F0D8EC}"/>
    <dgm:cxn modelId="{49A29981-7C2D-794D-B310-4B4524827F01}" srcId="{3DAB2BEE-C2F6-444D-B616-8C6BECEE404C}" destId="{443A759B-18A3-C04F-92D8-B304E815552E}" srcOrd="0" destOrd="0" parTransId="{1180EFBB-06F0-E440-86A4-F1B84799703D}" sibTransId="{72F87738-14FA-854C-BD24-7D0242BAE8FF}"/>
    <dgm:cxn modelId="{CB2595D6-0B19-6740-BED4-72AD42E47E2F}" type="presOf" srcId="{6376BCDA-0A76-FD48-9B7B-8538CACA29D2}" destId="{DF35756F-681D-2444-8543-F2C2727399E4}" srcOrd="0" destOrd="0" presId="urn:microsoft.com/office/officeart/2008/layout/LinedList"/>
    <dgm:cxn modelId="{EE5E22B7-E79B-D44B-B7ED-181DC7B4936C}" srcId="{3DAB2BEE-C2F6-444D-B616-8C6BECEE404C}" destId="{D8709B6B-D56B-0C45-A1FC-AB29E49DFC43}" srcOrd="1" destOrd="0" parTransId="{64E45649-BA56-384B-B8AD-01896D60A874}" sibTransId="{9A5D5E1C-F967-6146-B562-0F407BC4AB66}"/>
    <dgm:cxn modelId="{BDF81BDF-5E51-314B-AE58-3642F9546DE2}" type="presOf" srcId="{3DAB2BEE-C2F6-444D-B616-8C6BECEE404C}" destId="{BC39BB0B-C134-9944-9A82-77D7A254D171}" srcOrd="0" destOrd="0" presId="urn:microsoft.com/office/officeart/2008/layout/LinedList"/>
    <dgm:cxn modelId="{D712019A-6335-6649-8A48-C06DF48E40E9}" type="presOf" srcId="{22C190BA-EB7B-224C-B24F-7F15137F2FF6}" destId="{29D6AD23-9B3F-1B46-90A5-5E67791EB4EF}" srcOrd="0" destOrd="0" presId="urn:microsoft.com/office/officeart/2008/layout/LinedList"/>
    <dgm:cxn modelId="{07E3ADFA-8DDE-6346-B04C-8F3372339025}" srcId="{99CA4333-6DC0-404C-8A8D-A9B50A170376}" destId="{3DAB2BEE-C2F6-444D-B616-8C6BECEE404C}" srcOrd="0" destOrd="0" parTransId="{0C8D1ADA-4338-EB44-9F4B-A79B42A75514}" sibTransId="{57B56744-7695-F544-B5A0-56F72D430DC8}"/>
    <dgm:cxn modelId="{FADA104F-B85F-D84F-8C1E-B442E4B95A5F}" type="presOf" srcId="{443A759B-18A3-C04F-92D8-B304E815552E}" destId="{DDABA8C1-0457-CB47-8F8A-E2A55DCB4424}" srcOrd="0" destOrd="0" presId="urn:microsoft.com/office/officeart/2008/layout/LinedList"/>
    <dgm:cxn modelId="{BE8FB0E3-3140-8641-9EB9-96164384474B}" type="presOf" srcId="{D8709B6B-D56B-0C45-A1FC-AB29E49DFC43}" destId="{48A84E13-4E24-1748-B2DF-B626175FAC3B}" srcOrd="0" destOrd="0" presId="urn:microsoft.com/office/officeart/2008/layout/LinedList"/>
    <dgm:cxn modelId="{64974620-2DBA-CF4D-90CF-A9444D902C60}" type="presParOf" srcId="{5E6A846C-3CF1-2540-A881-9F627ED311FC}" destId="{AD7EB501-2CAB-3A42-AB79-998885F50D1C}" srcOrd="0" destOrd="0" presId="urn:microsoft.com/office/officeart/2008/layout/LinedList"/>
    <dgm:cxn modelId="{AFF02C9A-7850-B14D-93BF-5C5206A96882}" type="presParOf" srcId="{5E6A846C-3CF1-2540-A881-9F627ED311FC}" destId="{7AA14A1E-C3C4-0140-97E0-428E8D1540C2}" srcOrd="1" destOrd="0" presId="urn:microsoft.com/office/officeart/2008/layout/LinedList"/>
    <dgm:cxn modelId="{6426D70A-9E71-E840-8EDE-313DBF3B2286}" type="presParOf" srcId="{7AA14A1E-C3C4-0140-97E0-428E8D1540C2}" destId="{BC39BB0B-C134-9944-9A82-77D7A254D171}" srcOrd="0" destOrd="0" presId="urn:microsoft.com/office/officeart/2008/layout/LinedList"/>
    <dgm:cxn modelId="{936385AC-2582-254A-98B2-1B9C4AA0CA10}" type="presParOf" srcId="{7AA14A1E-C3C4-0140-97E0-428E8D1540C2}" destId="{2A0E2843-9CF9-FA49-94F2-C1CB23979B0A}" srcOrd="1" destOrd="0" presId="urn:microsoft.com/office/officeart/2008/layout/LinedList"/>
    <dgm:cxn modelId="{E3A883A8-1BF5-BB49-AD0B-BDCAE5FA2EFC}" type="presParOf" srcId="{2A0E2843-9CF9-FA49-94F2-C1CB23979B0A}" destId="{4DE2A38D-D8FD-B14C-8DF9-D9DE50657C13}" srcOrd="0" destOrd="0" presId="urn:microsoft.com/office/officeart/2008/layout/LinedList"/>
    <dgm:cxn modelId="{C0CC378A-6D3C-AA4B-9563-8E9C4E54472B}" type="presParOf" srcId="{2A0E2843-9CF9-FA49-94F2-C1CB23979B0A}" destId="{B46FFFDA-FC30-8045-B868-7A1649B0D934}" srcOrd="1" destOrd="0" presId="urn:microsoft.com/office/officeart/2008/layout/LinedList"/>
    <dgm:cxn modelId="{CD1AB917-0168-AC41-A68B-7FD10BC47A81}" type="presParOf" srcId="{B46FFFDA-FC30-8045-B868-7A1649B0D934}" destId="{533DDA30-E51A-1848-A16F-1263228D2777}" srcOrd="0" destOrd="0" presId="urn:microsoft.com/office/officeart/2008/layout/LinedList"/>
    <dgm:cxn modelId="{F1A94B8B-9DB2-8043-975C-13AB04DAB774}" type="presParOf" srcId="{B46FFFDA-FC30-8045-B868-7A1649B0D934}" destId="{DDABA8C1-0457-CB47-8F8A-E2A55DCB4424}" srcOrd="1" destOrd="0" presId="urn:microsoft.com/office/officeart/2008/layout/LinedList"/>
    <dgm:cxn modelId="{7023CAFA-177C-AF42-8C01-81A4515BB083}" type="presParOf" srcId="{B46FFFDA-FC30-8045-B868-7A1649B0D934}" destId="{0D172F9C-89FD-F144-B5FF-5E7184F93C0B}" srcOrd="2" destOrd="0" presId="urn:microsoft.com/office/officeart/2008/layout/LinedList"/>
    <dgm:cxn modelId="{CC5C7E8A-FF6B-D349-AAF0-B539AF03C16A}" type="presParOf" srcId="{2A0E2843-9CF9-FA49-94F2-C1CB23979B0A}" destId="{52F0D410-3546-C340-A183-59141F95F830}" srcOrd="2" destOrd="0" presId="urn:microsoft.com/office/officeart/2008/layout/LinedList"/>
    <dgm:cxn modelId="{BDBF1A5F-D9FB-DC4A-84D1-42B5BDD7928E}" type="presParOf" srcId="{2A0E2843-9CF9-FA49-94F2-C1CB23979B0A}" destId="{FBD8C326-DADF-324E-A38F-2EF88C3B7FF6}" srcOrd="3" destOrd="0" presId="urn:microsoft.com/office/officeart/2008/layout/LinedList"/>
    <dgm:cxn modelId="{DC6219A2-C265-9346-BD4E-5CE0CE07EC42}" type="presParOf" srcId="{2A0E2843-9CF9-FA49-94F2-C1CB23979B0A}" destId="{A16BC236-F60A-5744-9E18-DA6764F5B600}" srcOrd="4" destOrd="0" presId="urn:microsoft.com/office/officeart/2008/layout/LinedList"/>
    <dgm:cxn modelId="{DA353642-1088-4B42-9129-218544EA3B38}" type="presParOf" srcId="{A16BC236-F60A-5744-9E18-DA6764F5B600}" destId="{968FD3FE-2919-7C47-8243-A822E220CBDF}" srcOrd="0" destOrd="0" presId="urn:microsoft.com/office/officeart/2008/layout/LinedList"/>
    <dgm:cxn modelId="{51F5DD74-774E-D04A-BCBB-B2EC7DA232DC}" type="presParOf" srcId="{A16BC236-F60A-5744-9E18-DA6764F5B600}" destId="{48A84E13-4E24-1748-B2DF-B626175FAC3B}" srcOrd="1" destOrd="0" presId="urn:microsoft.com/office/officeart/2008/layout/LinedList"/>
    <dgm:cxn modelId="{E9BC60E1-F2CB-B246-9D2E-D27E856BB8F8}" type="presParOf" srcId="{A16BC236-F60A-5744-9E18-DA6764F5B600}" destId="{7017523D-55BA-244B-8041-F2A2B5B3E1A9}" srcOrd="2" destOrd="0" presId="urn:microsoft.com/office/officeart/2008/layout/LinedList"/>
    <dgm:cxn modelId="{BADA449D-7587-0D4D-AAFA-2B5A31C7E4FF}" type="presParOf" srcId="{2A0E2843-9CF9-FA49-94F2-C1CB23979B0A}" destId="{6897C949-48C7-5D46-B710-E4A36DE98938}" srcOrd="5" destOrd="0" presId="urn:microsoft.com/office/officeart/2008/layout/LinedList"/>
    <dgm:cxn modelId="{95D55E8D-2ACE-2248-9292-D62CBF1A039A}" type="presParOf" srcId="{2A0E2843-9CF9-FA49-94F2-C1CB23979B0A}" destId="{24964CA7-204E-754A-994F-89D353ECAE40}" srcOrd="6" destOrd="0" presId="urn:microsoft.com/office/officeart/2008/layout/LinedList"/>
    <dgm:cxn modelId="{C1A6FDEC-1B2C-4645-BF32-5D8BFE30B662}" type="presParOf" srcId="{2A0E2843-9CF9-FA49-94F2-C1CB23979B0A}" destId="{FFF8F92F-EB34-374B-B87E-C7A1ECC0CC00}" srcOrd="7" destOrd="0" presId="urn:microsoft.com/office/officeart/2008/layout/LinedList"/>
    <dgm:cxn modelId="{18024ACA-4B20-3144-8DA1-41577E595301}" type="presParOf" srcId="{FFF8F92F-EB34-374B-B87E-C7A1ECC0CC00}" destId="{C6DA4471-349E-A64C-904E-88CC172C745D}" srcOrd="0" destOrd="0" presId="urn:microsoft.com/office/officeart/2008/layout/LinedList"/>
    <dgm:cxn modelId="{2F2403DF-E564-444E-A4A8-E57D98802089}" type="presParOf" srcId="{FFF8F92F-EB34-374B-B87E-C7A1ECC0CC00}" destId="{8EDECCA1-5545-9240-9565-1CD97A3A1C43}" srcOrd="1" destOrd="0" presId="urn:microsoft.com/office/officeart/2008/layout/LinedList"/>
    <dgm:cxn modelId="{5FB45695-8847-5844-B7FF-41BE619C3F7D}" type="presParOf" srcId="{FFF8F92F-EB34-374B-B87E-C7A1ECC0CC00}" destId="{8BF824AE-5D31-1340-B7EF-C2F1C7BBA510}" srcOrd="2" destOrd="0" presId="urn:microsoft.com/office/officeart/2008/layout/LinedList"/>
    <dgm:cxn modelId="{8EE11802-7AC9-FA47-BD60-34717A2C7098}" type="presParOf" srcId="{2A0E2843-9CF9-FA49-94F2-C1CB23979B0A}" destId="{9B1F7917-B54C-EE46-AF8D-E04CFC9DB4CE}" srcOrd="8" destOrd="0" presId="urn:microsoft.com/office/officeart/2008/layout/LinedList"/>
    <dgm:cxn modelId="{916AC506-5D6C-E543-9128-E0315B7AC26E}" type="presParOf" srcId="{2A0E2843-9CF9-FA49-94F2-C1CB23979B0A}" destId="{008EEAEA-F578-4749-B948-3AE616ED5AC7}" srcOrd="9" destOrd="0" presId="urn:microsoft.com/office/officeart/2008/layout/LinedList"/>
    <dgm:cxn modelId="{D6C43752-62B7-1C41-8037-28EDD530CBAD}" type="presParOf" srcId="{2A0E2843-9CF9-FA49-94F2-C1CB23979B0A}" destId="{FF556BAC-370E-9448-B13F-36F3E1DC3ABB}" srcOrd="10" destOrd="0" presId="urn:microsoft.com/office/officeart/2008/layout/LinedList"/>
    <dgm:cxn modelId="{C59DBB86-AD3D-2B4F-92DC-CA4C0E9A5119}" type="presParOf" srcId="{FF556BAC-370E-9448-B13F-36F3E1DC3ABB}" destId="{009EC716-37B0-B144-AA97-A3F8AB52E100}" srcOrd="0" destOrd="0" presId="urn:microsoft.com/office/officeart/2008/layout/LinedList"/>
    <dgm:cxn modelId="{F9F0B490-7AA5-1146-801B-223B1634D69C}" type="presParOf" srcId="{FF556BAC-370E-9448-B13F-36F3E1DC3ABB}" destId="{29D6AD23-9B3F-1B46-90A5-5E67791EB4EF}" srcOrd="1" destOrd="0" presId="urn:microsoft.com/office/officeart/2008/layout/LinedList"/>
    <dgm:cxn modelId="{BE3C82CC-523F-4C45-A535-060DA5257B82}" type="presParOf" srcId="{FF556BAC-370E-9448-B13F-36F3E1DC3ABB}" destId="{430FECEB-ACC1-9F4D-85F9-89159AD33889}" srcOrd="2" destOrd="0" presId="urn:microsoft.com/office/officeart/2008/layout/LinedList"/>
    <dgm:cxn modelId="{A65A83E2-0592-1A46-B535-3FBB76E4BF41}" type="presParOf" srcId="{2A0E2843-9CF9-FA49-94F2-C1CB23979B0A}" destId="{0E274E80-2D67-CB4D-9DA1-7DF28FF427EA}" srcOrd="11" destOrd="0" presId="urn:microsoft.com/office/officeart/2008/layout/LinedList"/>
    <dgm:cxn modelId="{019543CA-941C-6547-BDA3-2C058032EC06}" type="presParOf" srcId="{2A0E2843-9CF9-FA49-94F2-C1CB23979B0A}" destId="{23C58964-C20D-0C43-A68A-DA6C9733B6BE}" srcOrd="12" destOrd="0" presId="urn:microsoft.com/office/officeart/2008/layout/LinedList"/>
    <dgm:cxn modelId="{5D43E922-567C-BF43-9F5B-79C018C2A17C}" type="presParOf" srcId="{2A0E2843-9CF9-FA49-94F2-C1CB23979B0A}" destId="{B98AA2DB-819A-EB4E-B35C-6C4BE4A8A8EE}" srcOrd="13" destOrd="0" presId="urn:microsoft.com/office/officeart/2008/layout/LinedList"/>
    <dgm:cxn modelId="{D9A80046-53E3-E34F-9BD2-CFF1480331F5}" type="presParOf" srcId="{B98AA2DB-819A-EB4E-B35C-6C4BE4A8A8EE}" destId="{1B3C8606-05B8-7446-A9B1-C0ED80D05E98}" srcOrd="0" destOrd="0" presId="urn:microsoft.com/office/officeart/2008/layout/LinedList"/>
    <dgm:cxn modelId="{DED576C0-80A9-BF46-9326-0F81616495C4}" type="presParOf" srcId="{B98AA2DB-819A-EB4E-B35C-6C4BE4A8A8EE}" destId="{DF35756F-681D-2444-8543-F2C2727399E4}" srcOrd="1" destOrd="0" presId="urn:microsoft.com/office/officeart/2008/layout/LinedList"/>
    <dgm:cxn modelId="{21A442CD-2AC2-9F44-ACE9-BCB5C37E21AE}" type="presParOf" srcId="{B98AA2DB-819A-EB4E-B35C-6C4BE4A8A8EE}" destId="{9560A453-AC58-AA44-ACE3-AF329F8218A2}" srcOrd="2" destOrd="0" presId="urn:microsoft.com/office/officeart/2008/layout/LinedList"/>
    <dgm:cxn modelId="{56152EA6-7379-8B49-BBAB-71AE23A089FB}" type="presParOf" srcId="{2A0E2843-9CF9-FA49-94F2-C1CB23979B0A}" destId="{AE24FED5-01EC-7C4C-A851-885658103A8E}" srcOrd="14" destOrd="0" presId="urn:microsoft.com/office/officeart/2008/layout/LinedList"/>
    <dgm:cxn modelId="{C7D54C6B-C91A-D644-864C-FADA8DBFD0B3}" type="presParOf" srcId="{2A0E2843-9CF9-FA49-94F2-C1CB23979B0A}" destId="{CFE1B75A-9D80-9844-A419-F0EB23495571}" srcOrd="15" destOrd="0" presId="urn:microsoft.com/office/officeart/2008/layout/LinedList"/>
    <dgm:cxn modelId="{1D748BAC-80E1-4243-A147-62F6DC0D8C8E}" type="presParOf" srcId="{2A0E2843-9CF9-FA49-94F2-C1CB23979B0A}" destId="{CECFCDC9-0534-CC44-A57A-84132ADE782E}" srcOrd="16" destOrd="0" presId="urn:microsoft.com/office/officeart/2008/layout/LinedList"/>
    <dgm:cxn modelId="{B439BDE3-0669-C74A-8C53-FBC6AF8DC45E}" type="presParOf" srcId="{CECFCDC9-0534-CC44-A57A-84132ADE782E}" destId="{F9CB150E-F46D-C440-8BBD-A156C96FB0F1}" srcOrd="0" destOrd="0" presId="urn:microsoft.com/office/officeart/2008/layout/LinedList"/>
    <dgm:cxn modelId="{9B5337F5-4AFD-0D4F-B4BA-C1A8C68C89D9}" type="presParOf" srcId="{CECFCDC9-0534-CC44-A57A-84132ADE782E}" destId="{2E504D61-68DF-0F41-B3CD-4D2A886243CD}" srcOrd="1" destOrd="0" presId="urn:microsoft.com/office/officeart/2008/layout/LinedList"/>
    <dgm:cxn modelId="{016E9FDB-A31B-A84B-A9EF-AA4D650CD407}" type="presParOf" srcId="{CECFCDC9-0534-CC44-A57A-84132ADE782E}" destId="{91EE4ADE-B93A-8041-B9FF-D43306D32F86}" srcOrd="2" destOrd="0" presId="urn:microsoft.com/office/officeart/2008/layout/LinedList"/>
    <dgm:cxn modelId="{D0DDF76B-B603-594D-A79F-624CE311B1DC}" type="presParOf" srcId="{2A0E2843-9CF9-FA49-94F2-C1CB23979B0A}" destId="{68A81DAC-42EE-3F4A-9F7C-11D42E58A753}" srcOrd="17" destOrd="0" presId="urn:microsoft.com/office/officeart/2008/layout/LinedList"/>
    <dgm:cxn modelId="{B990C2B9-7E1B-2947-8C9A-80FA0B45F57A}" type="presParOf" srcId="{2A0E2843-9CF9-FA49-94F2-C1CB23979B0A}" destId="{50DB824D-D70D-A048-A865-53090DBA4A19}" srcOrd="18" destOrd="0" presId="urn:microsoft.com/office/officeart/2008/layout/LinedList"/>
    <dgm:cxn modelId="{458EAE6E-42D1-894B-A7A0-C2519D5C1E31}" type="presParOf" srcId="{2A0E2843-9CF9-FA49-94F2-C1CB23979B0A}" destId="{D0BC424D-AE72-3743-AB7A-0F85EADD8241}" srcOrd="19" destOrd="0" presId="urn:microsoft.com/office/officeart/2008/layout/LinedList"/>
    <dgm:cxn modelId="{301ED550-4947-D84B-AF6F-F20D3917AAA1}" type="presParOf" srcId="{D0BC424D-AE72-3743-AB7A-0F85EADD8241}" destId="{9A964030-F08A-6E4E-8CA2-596D7FBF6029}" srcOrd="0" destOrd="0" presId="urn:microsoft.com/office/officeart/2008/layout/LinedList"/>
    <dgm:cxn modelId="{8589341E-4B8F-C94F-8509-C1DC449B45A8}" type="presParOf" srcId="{D0BC424D-AE72-3743-AB7A-0F85EADD8241}" destId="{CDDEEE01-1804-6C41-B979-B8CF685A8DF4}" srcOrd="1" destOrd="0" presId="urn:microsoft.com/office/officeart/2008/layout/LinedList"/>
    <dgm:cxn modelId="{925BEFAB-80D2-4046-8A9D-8BF25ABE8387}" type="presParOf" srcId="{D0BC424D-AE72-3743-AB7A-0F85EADD8241}" destId="{9C589856-E1E9-F043-864F-1074EA5535D4}" srcOrd="2" destOrd="0" presId="urn:microsoft.com/office/officeart/2008/layout/LinedList"/>
    <dgm:cxn modelId="{5138AFAA-2A12-A74F-9E5D-3467D67DF790}" type="presParOf" srcId="{2A0E2843-9CF9-FA49-94F2-C1CB23979B0A}" destId="{A8D4C62B-13E4-B94C-AD22-BE5F4CB0B622}" srcOrd="20" destOrd="0" presId="urn:microsoft.com/office/officeart/2008/layout/LinedList"/>
    <dgm:cxn modelId="{265FB938-0584-3A46-B327-788FC2342F6D}" type="presParOf" srcId="{2A0E2843-9CF9-FA49-94F2-C1CB23979B0A}" destId="{5CCE1A86-EEEE-BC4B-9E89-C8F268F9D1A1}" srcOrd="21" destOrd="0" presId="urn:microsoft.com/office/officeart/2008/layout/LinedList"/>
    <dgm:cxn modelId="{3F0C9D04-1234-7E48-913A-6CED29B48A8A}" type="presParOf" srcId="{2A0E2843-9CF9-FA49-94F2-C1CB23979B0A}" destId="{7318DE3E-6641-AF48-8626-3AED35B3CB0B}" srcOrd="22" destOrd="0" presId="urn:microsoft.com/office/officeart/2008/layout/LinedList"/>
    <dgm:cxn modelId="{63711DF2-9F99-FA49-BAD9-20F2496A6698}" type="presParOf" srcId="{7318DE3E-6641-AF48-8626-3AED35B3CB0B}" destId="{964AD40A-26DE-9E4A-A286-3DF2D4885902}" srcOrd="0" destOrd="0" presId="urn:microsoft.com/office/officeart/2008/layout/LinedList"/>
    <dgm:cxn modelId="{8B483085-C738-3E4A-A3F8-6585F5372458}" type="presParOf" srcId="{7318DE3E-6641-AF48-8626-3AED35B3CB0B}" destId="{02954075-E621-C44E-AB9F-60A065399738}" srcOrd="1" destOrd="0" presId="urn:microsoft.com/office/officeart/2008/layout/LinedList"/>
    <dgm:cxn modelId="{3A84A9DA-9633-604C-9BCC-35C269F74943}" type="presParOf" srcId="{7318DE3E-6641-AF48-8626-3AED35B3CB0B}" destId="{E46CD4C2-D39F-9A46-99F7-2CD61AA44EF8}" srcOrd="2" destOrd="0" presId="urn:microsoft.com/office/officeart/2008/layout/LinedList"/>
    <dgm:cxn modelId="{D2FE0653-453A-D248-A440-45BEE22A07FB}" type="presParOf" srcId="{2A0E2843-9CF9-FA49-94F2-C1CB23979B0A}" destId="{50504E6C-55B2-1E48-BDE5-71B7A6C58CEF}" srcOrd="23" destOrd="0" presId="urn:microsoft.com/office/officeart/2008/layout/LinedList"/>
    <dgm:cxn modelId="{A9C7FDB0-15A6-7245-912A-783183FAD8E0}" type="presParOf" srcId="{2A0E2843-9CF9-FA49-94F2-C1CB23979B0A}" destId="{80631BC8-F0C7-A84C-98DE-1D60A11AD943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DA9A37-F3B1-4947-8581-66A544FE8A91}" type="doc">
      <dgm:prSet loTypeId="urn:microsoft.com/office/officeart/2005/8/layout/process2" loCatId="" qsTypeId="urn:microsoft.com/office/officeart/2005/8/quickstyle/simple1" qsCatId="simple" csTypeId="urn:microsoft.com/office/officeart/2005/8/colors/accent1_1" csCatId="accent1" phldr="1"/>
      <dgm:spPr/>
    </dgm:pt>
    <dgm:pt modelId="{B9498292-43C3-C84C-B386-14EF6C90902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Conoce las letras: forma, sonido, trazo, usos</a:t>
          </a:r>
        </a:p>
      </dgm:t>
    </dgm:pt>
    <dgm:pt modelId="{F968B3CE-D9A0-4441-8798-07D1CDBD2846}" type="parTrans" cxnId="{B0E272FF-4F04-8442-81DE-8390B4D1100E}">
      <dgm:prSet/>
      <dgm:spPr/>
      <dgm:t>
        <a:bodyPr/>
        <a:lstStyle/>
        <a:p>
          <a:endParaRPr lang="es-ES"/>
        </a:p>
      </dgm:t>
    </dgm:pt>
    <dgm:pt modelId="{3BC25DF5-B687-7F4D-B410-7051FABD1BD7}" type="sibTrans" cxnId="{B0E272FF-4F04-8442-81DE-8390B4D1100E}">
      <dgm:prSet/>
      <dgm:spPr/>
      <dgm:t>
        <a:bodyPr/>
        <a:lstStyle/>
        <a:p>
          <a:endParaRPr lang="es-ES"/>
        </a:p>
      </dgm:t>
    </dgm:pt>
    <dgm:pt modelId="{463140C6-C7D7-344C-A9C2-38D60DE5A16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Relaciona cada letra con su sonido correspondiente</a:t>
          </a:r>
        </a:p>
      </dgm:t>
    </dgm:pt>
    <dgm:pt modelId="{E8A8FB32-5406-524F-9EA2-BF21B9A563B2}" type="parTrans" cxnId="{85B278B2-3B2E-824A-B6E6-C51D8E3F4AAD}">
      <dgm:prSet/>
      <dgm:spPr/>
      <dgm:t>
        <a:bodyPr/>
        <a:lstStyle/>
        <a:p>
          <a:endParaRPr lang="es-ES"/>
        </a:p>
      </dgm:t>
    </dgm:pt>
    <dgm:pt modelId="{0DA250EF-6DE2-624D-AAA8-10A9C435D7F4}" type="sibTrans" cxnId="{85B278B2-3B2E-824A-B6E6-C51D8E3F4AAD}">
      <dgm:prSet/>
      <dgm:spPr/>
      <dgm:t>
        <a:bodyPr/>
        <a:lstStyle/>
        <a:p>
          <a:endParaRPr lang="es-ES"/>
        </a:p>
      </dgm:t>
    </dgm:pt>
    <dgm:pt modelId="{765F3927-2DD6-2045-89B4-18B54ABBD334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La capacidad para reconocer la relación del  sonido y la  letra se denomina PRINCIPIO ALFABÉTICO</a:t>
          </a:r>
        </a:p>
      </dgm:t>
    </dgm:pt>
    <dgm:pt modelId="{352D2C20-6349-F248-898C-9E60AEC2BF75}" type="parTrans" cxnId="{89209E27-5E27-464A-9659-4928E7D66B89}">
      <dgm:prSet/>
      <dgm:spPr/>
      <dgm:t>
        <a:bodyPr/>
        <a:lstStyle/>
        <a:p>
          <a:endParaRPr lang="es-ES"/>
        </a:p>
      </dgm:t>
    </dgm:pt>
    <dgm:pt modelId="{FB345A16-4287-484B-AB02-F2B5E86AFE33}" type="sibTrans" cxnId="{89209E27-5E27-464A-9659-4928E7D66B89}">
      <dgm:prSet/>
      <dgm:spPr/>
      <dgm:t>
        <a:bodyPr/>
        <a:lstStyle/>
        <a:p>
          <a:endParaRPr lang="es-ES"/>
        </a:p>
      </dgm:t>
    </dgm:pt>
    <dgm:pt modelId="{D7AA42C8-D54E-0C4D-B49D-B4D9282BE908}" type="pres">
      <dgm:prSet presAssocID="{B0DA9A37-F3B1-4947-8581-66A544FE8A91}" presName="linearFlow" presStyleCnt="0">
        <dgm:presLayoutVars>
          <dgm:resizeHandles val="exact"/>
        </dgm:presLayoutVars>
      </dgm:prSet>
      <dgm:spPr/>
    </dgm:pt>
    <dgm:pt modelId="{9ABC735C-A247-D944-88C9-18470925D99D}" type="pres">
      <dgm:prSet presAssocID="{765F3927-2DD6-2045-89B4-18B54ABBD334}" presName="node" presStyleLbl="node1" presStyleIdx="0" presStyleCnt="3" custScaleX="199479" custLinFactNeighborX="10" custLinFactNeighborY="-118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FB5CA1-7706-9644-9653-F457EC2CB9C1}" type="pres">
      <dgm:prSet presAssocID="{FB345A16-4287-484B-AB02-F2B5E86AFE33}" presName="sibTrans" presStyleLbl="sibTrans2D1" presStyleIdx="0" presStyleCnt="2"/>
      <dgm:spPr/>
      <dgm:t>
        <a:bodyPr/>
        <a:lstStyle/>
        <a:p>
          <a:endParaRPr lang="es-ES"/>
        </a:p>
      </dgm:t>
    </dgm:pt>
    <dgm:pt modelId="{74364DFD-02BA-BB46-83EC-503175B71037}" type="pres">
      <dgm:prSet presAssocID="{FB345A16-4287-484B-AB02-F2B5E86AFE33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9165DA5A-7141-1B48-9DD8-A6DC35C3C712}" type="pres">
      <dgm:prSet presAssocID="{B9498292-43C3-C84C-B386-14EF6C909025}" presName="node" presStyleLbl="node1" presStyleIdx="1" presStyleCnt="3" custScaleX="1352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95E832-9988-8443-B1FC-648F858E9F4B}" type="pres">
      <dgm:prSet presAssocID="{3BC25DF5-B687-7F4D-B410-7051FABD1BD7}" presName="sibTrans" presStyleLbl="sibTrans2D1" presStyleIdx="1" presStyleCnt="2"/>
      <dgm:spPr/>
      <dgm:t>
        <a:bodyPr/>
        <a:lstStyle/>
        <a:p>
          <a:endParaRPr lang="es-ES"/>
        </a:p>
      </dgm:t>
    </dgm:pt>
    <dgm:pt modelId="{424C6190-2675-DC44-B5C9-C3F9DBC956FD}" type="pres">
      <dgm:prSet presAssocID="{3BC25DF5-B687-7F4D-B410-7051FABD1BD7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FD7C7894-BBA4-6242-B0A6-A89C839F4FF3}" type="pres">
      <dgm:prSet presAssocID="{463140C6-C7D7-344C-A9C2-38D60DE5A16B}" presName="node" presStyleLbl="node1" presStyleIdx="2" presStyleCnt="3" custScaleX="1338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1BA23E4-0A8E-794C-9965-FE3F47AAB57E}" type="presOf" srcId="{FB345A16-4287-484B-AB02-F2B5E86AFE33}" destId="{74364DFD-02BA-BB46-83EC-503175B71037}" srcOrd="1" destOrd="0" presId="urn:microsoft.com/office/officeart/2005/8/layout/process2"/>
    <dgm:cxn modelId="{89209E27-5E27-464A-9659-4928E7D66B89}" srcId="{B0DA9A37-F3B1-4947-8581-66A544FE8A91}" destId="{765F3927-2DD6-2045-89B4-18B54ABBD334}" srcOrd="0" destOrd="0" parTransId="{352D2C20-6349-F248-898C-9E60AEC2BF75}" sibTransId="{FB345A16-4287-484B-AB02-F2B5E86AFE33}"/>
    <dgm:cxn modelId="{F9F33489-3BEB-FA4E-9077-6D22BB9C753A}" type="presOf" srcId="{463140C6-C7D7-344C-A9C2-38D60DE5A16B}" destId="{FD7C7894-BBA4-6242-B0A6-A89C839F4FF3}" srcOrd="0" destOrd="0" presId="urn:microsoft.com/office/officeart/2005/8/layout/process2"/>
    <dgm:cxn modelId="{9FC30955-E311-9B4D-A9FD-BB2F78351E0C}" type="presOf" srcId="{765F3927-2DD6-2045-89B4-18B54ABBD334}" destId="{9ABC735C-A247-D944-88C9-18470925D99D}" srcOrd="0" destOrd="0" presId="urn:microsoft.com/office/officeart/2005/8/layout/process2"/>
    <dgm:cxn modelId="{0B80FC5D-DCF0-0D4F-B920-F1F3B682CBBF}" type="presOf" srcId="{FB345A16-4287-484B-AB02-F2B5E86AFE33}" destId="{52FB5CA1-7706-9644-9653-F457EC2CB9C1}" srcOrd="0" destOrd="0" presId="urn:microsoft.com/office/officeart/2005/8/layout/process2"/>
    <dgm:cxn modelId="{85B278B2-3B2E-824A-B6E6-C51D8E3F4AAD}" srcId="{B0DA9A37-F3B1-4947-8581-66A544FE8A91}" destId="{463140C6-C7D7-344C-A9C2-38D60DE5A16B}" srcOrd="2" destOrd="0" parTransId="{E8A8FB32-5406-524F-9EA2-BF21B9A563B2}" sibTransId="{0DA250EF-6DE2-624D-AAA8-10A9C435D7F4}"/>
    <dgm:cxn modelId="{9D0BCC0F-270B-7949-BA07-061A532AED3A}" type="presOf" srcId="{3BC25DF5-B687-7F4D-B410-7051FABD1BD7}" destId="{424C6190-2675-DC44-B5C9-C3F9DBC956FD}" srcOrd="1" destOrd="0" presId="urn:microsoft.com/office/officeart/2005/8/layout/process2"/>
    <dgm:cxn modelId="{5B2C2A6C-240F-9246-8F7D-D0BC2ECFE2F9}" type="presOf" srcId="{B0DA9A37-F3B1-4947-8581-66A544FE8A91}" destId="{D7AA42C8-D54E-0C4D-B49D-B4D9282BE908}" srcOrd="0" destOrd="0" presId="urn:microsoft.com/office/officeart/2005/8/layout/process2"/>
    <dgm:cxn modelId="{FAD8295A-8A9D-4447-9CD8-B92442092849}" type="presOf" srcId="{3BC25DF5-B687-7F4D-B410-7051FABD1BD7}" destId="{3495E832-9988-8443-B1FC-648F858E9F4B}" srcOrd="0" destOrd="0" presId="urn:microsoft.com/office/officeart/2005/8/layout/process2"/>
    <dgm:cxn modelId="{AB7B0568-F2B8-8D46-88FF-1321FEAAE5A3}" type="presOf" srcId="{B9498292-43C3-C84C-B386-14EF6C909025}" destId="{9165DA5A-7141-1B48-9DD8-A6DC35C3C712}" srcOrd="0" destOrd="0" presId="urn:microsoft.com/office/officeart/2005/8/layout/process2"/>
    <dgm:cxn modelId="{B0E272FF-4F04-8442-81DE-8390B4D1100E}" srcId="{B0DA9A37-F3B1-4947-8581-66A544FE8A91}" destId="{B9498292-43C3-C84C-B386-14EF6C909025}" srcOrd="1" destOrd="0" parTransId="{F968B3CE-D9A0-4441-8798-07D1CDBD2846}" sibTransId="{3BC25DF5-B687-7F4D-B410-7051FABD1BD7}"/>
    <dgm:cxn modelId="{06A2AB36-3AD0-AC46-A25E-0816764D4BCD}" type="presParOf" srcId="{D7AA42C8-D54E-0C4D-B49D-B4D9282BE908}" destId="{9ABC735C-A247-D944-88C9-18470925D99D}" srcOrd="0" destOrd="0" presId="urn:microsoft.com/office/officeart/2005/8/layout/process2"/>
    <dgm:cxn modelId="{7ACBEEDC-A96A-AA42-83DF-22543F73B935}" type="presParOf" srcId="{D7AA42C8-D54E-0C4D-B49D-B4D9282BE908}" destId="{52FB5CA1-7706-9644-9653-F457EC2CB9C1}" srcOrd="1" destOrd="0" presId="urn:microsoft.com/office/officeart/2005/8/layout/process2"/>
    <dgm:cxn modelId="{49FF0F8F-708E-474B-8104-8F4CE9D48FDD}" type="presParOf" srcId="{52FB5CA1-7706-9644-9653-F457EC2CB9C1}" destId="{74364DFD-02BA-BB46-83EC-503175B71037}" srcOrd="0" destOrd="0" presId="urn:microsoft.com/office/officeart/2005/8/layout/process2"/>
    <dgm:cxn modelId="{27A6086E-C73A-3043-95B2-B2C0E1143F72}" type="presParOf" srcId="{D7AA42C8-D54E-0C4D-B49D-B4D9282BE908}" destId="{9165DA5A-7141-1B48-9DD8-A6DC35C3C712}" srcOrd="2" destOrd="0" presId="urn:microsoft.com/office/officeart/2005/8/layout/process2"/>
    <dgm:cxn modelId="{BF2E6299-6369-5F42-A0AD-B7AB6FDFB010}" type="presParOf" srcId="{D7AA42C8-D54E-0C4D-B49D-B4D9282BE908}" destId="{3495E832-9988-8443-B1FC-648F858E9F4B}" srcOrd="3" destOrd="0" presId="urn:microsoft.com/office/officeart/2005/8/layout/process2"/>
    <dgm:cxn modelId="{2520EA6D-8C74-E641-86C5-5E9549B31C6F}" type="presParOf" srcId="{3495E832-9988-8443-B1FC-648F858E9F4B}" destId="{424C6190-2675-DC44-B5C9-C3F9DBC956FD}" srcOrd="0" destOrd="0" presId="urn:microsoft.com/office/officeart/2005/8/layout/process2"/>
    <dgm:cxn modelId="{DB624CD1-ADE6-0046-AC20-C3A95E534FF3}" type="presParOf" srcId="{D7AA42C8-D54E-0C4D-B49D-B4D9282BE908}" destId="{FD7C7894-BBA4-6242-B0A6-A89C839F4FF3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CC7C5-061A-214F-81A1-5904B2DF9F10}">
      <dsp:nvSpPr>
        <dsp:cNvPr id="0" name=""/>
        <dsp:cNvSpPr/>
      </dsp:nvSpPr>
      <dsp:spPr>
        <a:xfrm>
          <a:off x="-4632652" y="-710233"/>
          <a:ext cx="5518333" cy="5518333"/>
        </a:xfrm>
        <a:prstGeom prst="blockArc">
          <a:avLst>
            <a:gd name="adj1" fmla="val 18900000"/>
            <a:gd name="adj2" fmla="val 2700000"/>
            <a:gd name="adj3" fmla="val 391"/>
          </a:avLst>
        </a:prstGeom>
        <a:noFill/>
        <a:ln w="1587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C58EE3-68A0-B045-AFEF-C35176EE43E4}">
      <dsp:nvSpPr>
        <dsp:cNvPr id="0" name=""/>
        <dsp:cNvSpPr/>
      </dsp:nvSpPr>
      <dsp:spPr>
        <a:xfrm>
          <a:off x="569613" y="170295"/>
          <a:ext cx="4827199" cy="12985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0536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000" kern="1200" dirty="0">
              <a:latin typeface="Century Gothic" charset="0"/>
              <a:ea typeface="Century Gothic" charset="0"/>
              <a:cs typeface="Century Gothic" charset="0"/>
            </a:rPr>
            <a:t>Se lee de izquierda a derecha, de arriba hacia abajo, de adelante hacia atrás</a:t>
          </a:r>
          <a:r>
            <a:rPr lang="es-ES_tradnl" sz="1200" kern="1200" dirty="0">
              <a:latin typeface="Century Gothic" charset="0"/>
              <a:ea typeface="Century Gothic" charset="0"/>
              <a:cs typeface="Century Gothic" charset="0"/>
            </a:rPr>
            <a:t>.</a:t>
          </a:r>
          <a:endParaRPr lang="en-US" sz="1200" kern="1200" dirty="0">
            <a:latin typeface="Century Gothic" charset="0"/>
            <a:ea typeface="Century Gothic" charset="0"/>
            <a:cs typeface="Century Gothic" charset="0"/>
          </a:endParaRPr>
        </a:p>
      </dsp:txBody>
      <dsp:txXfrm>
        <a:off x="569613" y="170295"/>
        <a:ext cx="4827199" cy="1298556"/>
      </dsp:txXfrm>
    </dsp:sp>
    <dsp:sp modelId="{067CCA9E-F59D-324D-94B5-424B88A536BB}">
      <dsp:nvSpPr>
        <dsp:cNvPr id="0" name=""/>
        <dsp:cNvSpPr/>
      </dsp:nvSpPr>
      <dsp:spPr>
        <a:xfrm>
          <a:off x="57379" y="307340"/>
          <a:ext cx="1024466" cy="1024466"/>
        </a:xfrm>
        <a:prstGeom prst="ellipse">
          <a:avLst/>
        </a:prstGeom>
        <a:solidFill>
          <a:srgbClr val="FFFD78"/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0784031-BA21-AD4A-BB7A-1F8FC9BFE50D}">
      <dsp:nvSpPr>
        <dsp:cNvPr id="0" name=""/>
        <dsp:cNvSpPr/>
      </dsp:nvSpPr>
      <dsp:spPr>
        <a:xfrm>
          <a:off x="867527" y="1639146"/>
          <a:ext cx="4529284" cy="81957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053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>
              <a:latin typeface="Century Gothic" charset="0"/>
              <a:ea typeface="Century Gothic" charset="0"/>
              <a:cs typeface="Century Gothic" charset="0"/>
            </a:rPr>
            <a:t>Los libros tienen una portada donde se muestra el título y el nombre del autor.</a:t>
          </a:r>
          <a:endParaRPr lang="en-US" sz="1800" kern="1200" dirty="0">
            <a:latin typeface="Century Gothic" charset="0"/>
            <a:ea typeface="Century Gothic" charset="0"/>
            <a:cs typeface="Century Gothic" charset="0"/>
          </a:endParaRPr>
        </a:p>
      </dsp:txBody>
      <dsp:txXfrm>
        <a:off x="867527" y="1639146"/>
        <a:ext cx="4529284" cy="819573"/>
      </dsp:txXfrm>
    </dsp:sp>
    <dsp:sp modelId="{60D7B2BE-240E-2F4C-BFB2-43BCB1796490}">
      <dsp:nvSpPr>
        <dsp:cNvPr id="0" name=""/>
        <dsp:cNvSpPr/>
      </dsp:nvSpPr>
      <dsp:spPr>
        <a:xfrm>
          <a:off x="355294" y="1536700"/>
          <a:ext cx="1024466" cy="102446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4C30E04-3CC1-8F42-BA9A-3AA13C6509F3}">
      <dsp:nvSpPr>
        <dsp:cNvPr id="0" name=""/>
        <dsp:cNvSpPr/>
      </dsp:nvSpPr>
      <dsp:spPr>
        <a:xfrm>
          <a:off x="1089614" y="2638223"/>
          <a:ext cx="4362919" cy="110404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shade val="92000"/>
                <a:satMod val="13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60000"/>
                <a:shade val="99000"/>
                <a:satMod val="12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5053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dirty="0">
              <a:latin typeface="Century Gothic" charset="0"/>
              <a:ea typeface="Century Gothic" charset="0"/>
              <a:cs typeface="Century Gothic" charset="0"/>
            </a:rPr>
            <a:t>Los dibujos que acompañan a los textos sirven para ilustrarlos y ayudan a entenderlos, pero no sustituyen a las palabras.</a:t>
          </a:r>
          <a:endParaRPr lang="en-US" sz="1800" kern="1200" dirty="0">
            <a:latin typeface="Century Gothic" charset="0"/>
            <a:ea typeface="Century Gothic" charset="0"/>
            <a:cs typeface="Century Gothic" charset="0"/>
          </a:endParaRPr>
        </a:p>
      </dsp:txBody>
      <dsp:txXfrm>
        <a:off x="1089614" y="2638223"/>
        <a:ext cx="4362919" cy="1104047"/>
      </dsp:txXfrm>
    </dsp:sp>
    <dsp:sp modelId="{F1420062-413C-6D4E-BAD8-66A68E63D7B8}">
      <dsp:nvSpPr>
        <dsp:cNvPr id="0" name=""/>
        <dsp:cNvSpPr/>
      </dsp:nvSpPr>
      <dsp:spPr>
        <a:xfrm>
          <a:off x="57379" y="2766060"/>
          <a:ext cx="1024466" cy="1024466"/>
        </a:xfrm>
        <a:prstGeom prst="ellipse">
          <a:avLst/>
        </a:prstGeom>
        <a:solidFill>
          <a:srgbClr val="FFFD78"/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F126F-954B-4D4A-AC80-9C8214A684E4}">
      <dsp:nvSpPr>
        <dsp:cNvPr id="0" name=""/>
        <dsp:cNvSpPr/>
      </dsp:nvSpPr>
      <dsp:spPr>
        <a:xfrm>
          <a:off x="0" y="1483345"/>
          <a:ext cx="6023042" cy="1290083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845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latin typeface="+mj-lt"/>
            </a:rPr>
            <a:t>Planificación</a:t>
          </a:r>
          <a:endParaRPr lang="en-US" sz="1600" kern="1200" dirty="0">
            <a:latin typeface="+mj-lt"/>
          </a:endParaRPr>
        </a:p>
      </dsp:txBody>
      <dsp:txXfrm>
        <a:off x="0" y="1805866"/>
        <a:ext cx="5700521" cy="645041"/>
      </dsp:txXfrm>
    </dsp:sp>
    <dsp:sp modelId="{FCABF912-3AC9-AF46-BC93-208DFC271A3A}">
      <dsp:nvSpPr>
        <dsp:cNvPr id="0" name=""/>
        <dsp:cNvSpPr/>
      </dsp:nvSpPr>
      <dsp:spPr>
        <a:xfrm>
          <a:off x="0" y="2789044"/>
          <a:ext cx="1441361" cy="19992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>
              <a:latin typeface="Century Gothic" charset="0"/>
              <a:ea typeface="Century Gothic" charset="0"/>
              <a:cs typeface="Century Gothic" charset="0"/>
            </a:rPr>
            <a:t>Se planifica la enseñanza de forma sistemática, rigurosa y secuencial</a:t>
          </a:r>
          <a:endParaRPr lang="en-US" sz="1400" b="1" kern="1200" dirty="0">
            <a:latin typeface="Century Gothic" charset="0"/>
            <a:ea typeface="Century Gothic" charset="0"/>
            <a:cs typeface="Century Gothic" charset="0"/>
          </a:endParaRPr>
        </a:p>
      </dsp:txBody>
      <dsp:txXfrm>
        <a:off x="0" y="2789044"/>
        <a:ext cx="1441361" cy="1999209"/>
      </dsp:txXfrm>
    </dsp:sp>
    <dsp:sp modelId="{19CCDA01-A34A-A94C-8507-866298398694}">
      <dsp:nvSpPr>
        <dsp:cNvPr id="0" name=""/>
        <dsp:cNvSpPr/>
      </dsp:nvSpPr>
      <dsp:spPr>
        <a:xfrm>
          <a:off x="1341447" y="1951139"/>
          <a:ext cx="4810997" cy="87212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3845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+mj-lt"/>
            </a:rPr>
            <a:t>Metas</a:t>
          </a:r>
          <a:r>
            <a:rPr lang="en-US" sz="1400" kern="1200" dirty="0">
              <a:latin typeface="+mj-lt"/>
            </a:rPr>
            <a:t> y </a:t>
          </a:r>
          <a:r>
            <a:rPr lang="en-US" sz="1400" kern="1200" dirty="0" err="1">
              <a:latin typeface="+mj-lt"/>
            </a:rPr>
            <a:t>monitoreo</a:t>
          </a:r>
          <a:endParaRPr lang="en-US" sz="1400" kern="1200" dirty="0">
            <a:latin typeface="+mj-lt"/>
          </a:endParaRPr>
        </a:p>
      </dsp:txBody>
      <dsp:txXfrm>
        <a:off x="1341447" y="2169171"/>
        <a:ext cx="4592966" cy="436063"/>
      </dsp:txXfrm>
    </dsp:sp>
    <dsp:sp modelId="{768C77BB-36B3-A447-90D4-D96C16C776AA}">
      <dsp:nvSpPr>
        <dsp:cNvPr id="0" name=""/>
        <dsp:cNvSpPr/>
      </dsp:nvSpPr>
      <dsp:spPr>
        <a:xfrm>
          <a:off x="3128473" y="2325929"/>
          <a:ext cx="3081345" cy="703962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3845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+mj-lt"/>
            </a:rPr>
            <a:t>Actividades</a:t>
          </a:r>
          <a:r>
            <a:rPr lang="en-US" sz="1400" kern="1200" dirty="0">
              <a:latin typeface="+mj-lt"/>
            </a:rPr>
            <a:t> de </a:t>
          </a:r>
          <a:r>
            <a:rPr lang="en-US" sz="1400" kern="1200" dirty="0" err="1">
              <a:latin typeface="+mj-lt"/>
            </a:rPr>
            <a:t>lectura</a:t>
          </a:r>
          <a:endParaRPr lang="en-US" sz="1400" kern="1200" dirty="0">
            <a:latin typeface="+mj-lt"/>
          </a:endParaRPr>
        </a:p>
      </dsp:txBody>
      <dsp:txXfrm>
        <a:off x="3128473" y="2501920"/>
        <a:ext cx="2905355" cy="351981"/>
      </dsp:txXfrm>
    </dsp:sp>
    <dsp:sp modelId="{7FEE88DB-4492-004A-B565-F68E6666DD34}">
      <dsp:nvSpPr>
        <dsp:cNvPr id="0" name=""/>
        <dsp:cNvSpPr/>
      </dsp:nvSpPr>
      <dsp:spPr>
        <a:xfrm>
          <a:off x="3332847" y="3054136"/>
          <a:ext cx="2067977" cy="188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>
              <a:latin typeface="Century Gothic" charset="0"/>
              <a:ea typeface="Century Gothic" charset="0"/>
              <a:cs typeface="Century Gothic" charset="0"/>
            </a:rPr>
            <a:t>Se llevan a cabo actividades explícitas directamente relacionadas con el aprendizaje de la lectura y la escritura y las actividades que se llevan a cabo ayudan a alcanzar las metas planteadas</a:t>
          </a:r>
          <a:endParaRPr lang="en-US" sz="1400" b="1" kern="1200" dirty="0">
            <a:latin typeface="Century Gothic" charset="0"/>
            <a:ea typeface="Century Gothic" charset="0"/>
            <a:cs typeface="Century Gothic" charset="0"/>
          </a:endParaRPr>
        </a:p>
      </dsp:txBody>
      <dsp:txXfrm>
        <a:off x="3332847" y="3054136"/>
        <a:ext cx="2067977" cy="1885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8F6BE-2623-2546-AAC8-5035E1361ACC}">
      <dsp:nvSpPr>
        <dsp:cNvPr id="0" name=""/>
        <dsp:cNvSpPr/>
      </dsp:nvSpPr>
      <dsp:spPr>
        <a:xfrm>
          <a:off x="1188968" y="878820"/>
          <a:ext cx="1438689" cy="7193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err="1">
              <a:solidFill>
                <a:schemeClr val="tx1"/>
              </a:solidFill>
            </a:rPr>
            <a:t>Conciencia</a:t>
          </a:r>
          <a:r>
            <a:rPr lang="en-US" sz="1600" b="0" kern="1200" dirty="0">
              <a:solidFill>
                <a:schemeClr val="tx1"/>
              </a:solidFill>
            </a:rPr>
            <a:t> </a:t>
          </a:r>
          <a:r>
            <a:rPr lang="en-US" sz="1600" b="0" kern="1200" dirty="0" err="1">
              <a:solidFill>
                <a:schemeClr val="tx1"/>
              </a:solidFill>
            </a:rPr>
            <a:t>fonológica</a:t>
          </a:r>
          <a:endParaRPr lang="en-US" sz="1600" b="0" kern="1200" dirty="0">
            <a:solidFill>
              <a:schemeClr val="tx1"/>
            </a:solidFill>
          </a:endParaRPr>
        </a:p>
      </dsp:txBody>
      <dsp:txXfrm>
        <a:off x="1210037" y="899889"/>
        <a:ext cx="1396551" cy="677206"/>
      </dsp:txXfrm>
    </dsp:sp>
    <dsp:sp modelId="{59B0EC0D-4727-0646-85AA-7C8BAD5CFFF6}">
      <dsp:nvSpPr>
        <dsp:cNvPr id="0" name=""/>
        <dsp:cNvSpPr/>
      </dsp:nvSpPr>
      <dsp:spPr>
        <a:xfrm rot="3600000">
          <a:off x="2127425" y="2141341"/>
          <a:ext cx="749655" cy="25177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202956" y="2191695"/>
        <a:ext cx="598593" cy="151062"/>
      </dsp:txXfrm>
    </dsp:sp>
    <dsp:sp modelId="{98710790-A2D7-714F-872B-B765586D5CC1}">
      <dsp:nvSpPr>
        <dsp:cNvPr id="0" name=""/>
        <dsp:cNvSpPr/>
      </dsp:nvSpPr>
      <dsp:spPr>
        <a:xfrm>
          <a:off x="2376847" y="2936287"/>
          <a:ext cx="1438689" cy="7193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</a:rPr>
            <a:t>Automaticidad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397916" y="2957356"/>
        <a:ext cx="1396551" cy="677206"/>
      </dsp:txXfrm>
    </dsp:sp>
    <dsp:sp modelId="{80177A50-B260-A642-A254-AA5B79FC9F43}">
      <dsp:nvSpPr>
        <dsp:cNvPr id="0" name=""/>
        <dsp:cNvSpPr/>
      </dsp:nvSpPr>
      <dsp:spPr>
        <a:xfrm rot="10800000">
          <a:off x="1533485" y="3170074"/>
          <a:ext cx="749655" cy="25177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1609016" y="3220428"/>
        <a:ext cx="598593" cy="151062"/>
      </dsp:txXfrm>
    </dsp:sp>
    <dsp:sp modelId="{1E35425E-0EC5-1449-A6B6-FE14FD5325CF}">
      <dsp:nvSpPr>
        <dsp:cNvPr id="0" name=""/>
        <dsp:cNvSpPr/>
      </dsp:nvSpPr>
      <dsp:spPr>
        <a:xfrm>
          <a:off x="1089" y="2936287"/>
          <a:ext cx="1438689" cy="7193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tx1"/>
              </a:solidFill>
            </a:rPr>
            <a:t>Principio alfabético</a:t>
          </a:r>
        </a:p>
      </dsp:txBody>
      <dsp:txXfrm>
        <a:off x="22158" y="2957356"/>
        <a:ext cx="1396551" cy="677206"/>
      </dsp:txXfrm>
    </dsp:sp>
    <dsp:sp modelId="{EF06EAF0-03FE-6241-AEFE-5708ACC31CE1}">
      <dsp:nvSpPr>
        <dsp:cNvPr id="0" name=""/>
        <dsp:cNvSpPr/>
      </dsp:nvSpPr>
      <dsp:spPr>
        <a:xfrm rot="18000000">
          <a:off x="939546" y="2141341"/>
          <a:ext cx="749655" cy="25177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tint val="6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015077" y="2191695"/>
        <a:ext cx="598593" cy="1510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EB501-2CAB-3A42-AB79-998885F50D1C}">
      <dsp:nvSpPr>
        <dsp:cNvPr id="0" name=""/>
        <dsp:cNvSpPr/>
      </dsp:nvSpPr>
      <dsp:spPr>
        <a:xfrm>
          <a:off x="0" y="0"/>
          <a:ext cx="590973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39BB0B-C134-9944-9A82-77D7A254D171}">
      <dsp:nvSpPr>
        <dsp:cNvPr id="0" name=""/>
        <dsp:cNvSpPr/>
      </dsp:nvSpPr>
      <dsp:spPr>
        <a:xfrm>
          <a:off x="0" y="0"/>
          <a:ext cx="1181946" cy="5321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/>
            <a:t>Habilidades</a:t>
          </a:r>
          <a:r>
            <a:rPr lang="en-US" sz="1700" kern="1200" dirty="0"/>
            <a:t> </a:t>
          </a:r>
          <a:r>
            <a:rPr lang="en-US" sz="1700" kern="1200" dirty="0" err="1"/>
            <a:t>fonológicas</a:t>
          </a:r>
          <a:r>
            <a:rPr lang="en-US" sz="1700" kern="1200" dirty="0"/>
            <a:t>: </a:t>
          </a:r>
          <a:r>
            <a:rPr lang="es-ES_tradnl" sz="1700" kern="1200" dirty="0"/>
            <a:t>son las distintas formas en que se pueden manipular los fonemas, sílabas, rimas o palabras.</a:t>
          </a:r>
          <a:endParaRPr lang="en-US" sz="1700" kern="1200" dirty="0"/>
        </a:p>
      </dsp:txBody>
      <dsp:txXfrm>
        <a:off x="0" y="0"/>
        <a:ext cx="1181946" cy="5321036"/>
      </dsp:txXfrm>
    </dsp:sp>
    <dsp:sp modelId="{DDABA8C1-0457-CB47-8F8A-E2A55DCB4424}">
      <dsp:nvSpPr>
        <dsp:cNvPr id="0" name=""/>
        <dsp:cNvSpPr/>
      </dsp:nvSpPr>
      <dsp:spPr>
        <a:xfrm>
          <a:off x="1270592" y="31470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/>
            <a:t>Discriminación: </a:t>
          </a:r>
          <a:r>
            <a:rPr lang="es-ES_tradnl" sz="1800" kern="1200" dirty="0"/>
            <a:t>identificar los fonemas.</a:t>
          </a:r>
          <a:endParaRPr lang="en-US" sz="1800" kern="1200" dirty="0"/>
        </a:p>
      </dsp:txBody>
      <dsp:txXfrm>
        <a:off x="1270592" y="31470"/>
        <a:ext cx="4639140" cy="629404"/>
      </dsp:txXfrm>
    </dsp:sp>
    <dsp:sp modelId="{52F0D410-3546-C340-A183-59141F95F830}">
      <dsp:nvSpPr>
        <dsp:cNvPr id="0" name=""/>
        <dsp:cNvSpPr/>
      </dsp:nvSpPr>
      <dsp:spPr>
        <a:xfrm>
          <a:off x="1181946" y="660875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8A84E13-4E24-1748-B2DF-B626175FAC3B}">
      <dsp:nvSpPr>
        <dsp:cNvPr id="0" name=""/>
        <dsp:cNvSpPr/>
      </dsp:nvSpPr>
      <dsp:spPr>
        <a:xfrm>
          <a:off x="1270592" y="692345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/>
            <a:t>Conteo</a:t>
          </a:r>
          <a:r>
            <a:rPr lang="es-ES_tradnl" sz="1800" kern="1200" dirty="0"/>
            <a:t>: decir cuántos fonemas hay.</a:t>
          </a:r>
          <a:endParaRPr lang="en-US" sz="1800" kern="1200" dirty="0"/>
        </a:p>
      </dsp:txBody>
      <dsp:txXfrm>
        <a:off x="1270592" y="692345"/>
        <a:ext cx="4639140" cy="629404"/>
      </dsp:txXfrm>
    </dsp:sp>
    <dsp:sp modelId="{6897C949-48C7-5D46-B710-E4A36DE98938}">
      <dsp:nvSpPr>
        <dsp:cNvPr id="0" name=""/>
        <dsp:cNvSpPr/>
      </dsp:nvSpPr>
      <dsp:spPr>
        <a:xfrm>
          <a:off x="1181946" y="1321750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DECCA1-5545-9240-9565-1CD97A3A1C43}">
      <dsp:nvSpPr>
        <dsp:cNvPr id="0" name=""/>
        <dsp:cNvSpPr/>
      </dsp:nvSpPr>
      <dsp:spPr>
        <a:xfrm>
          <a:off x="1270592" y="1353220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Separación</a:t>
          </a:r>
          <a:r>
            <a:rPr lang="es-ES_tradnl" sz="1600" kern="1200" dirty="0"/>
            <a:t>: dividir una sílaba o palabra en los fonemas que la forman.</a:t>
          </a:r>
          <a:endParaRPr lang="en-US" sz="1600" kern="1200" dirty="0"/>
        </a:p>
      </dsp:txBody>
      <dsp:txXfrm>
        <a:off x="1270592" y="1353220"/>
        <a:ext cx="4639140" cy="629404"/>
      </dsp:txXfrm>
    </dsp:sp>
    <dsp:sp modelId="{9B1F7917-B54C-EE46-AF8D-E04CFC9DB4CE}">
      <dsp:nvSpPr>
        <dsp:cNvPr id="0" name=""/>
        <dsp:cNvSpPr/>
      </dsp:nvSpPr>
      <dsp:spPr>
        <a:xfrm>
          <a:off x="1181946" y="1982625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D6AD23-9B3F-1B46-90A5-5E67791EB4EF}">
      <dsp:nvSpPr>
        <dsp:cNvPr id="0" name=""/>
        <dsp:cNvSpPr/>
      </dsp:nvSpPr>
      <dsp:spPr>
        <a:xfrm>
          <a:off x="1270592" y="2014095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Unión</a:t>
          </a:r>
          <a:r>
            <a:rPr lang="es-ES_tradnl" sz="1600" kern="1200" dirty="0"/>
            <a:t>: juntar los fonemas para formar una sílaba o una palabra.</a:t>
          </a:r>
          <a:endParaRPr lang="en-US" sz="1600" kern="1200" dirty="0"/>
        </a:p>
      </dsp:txBody>
      <dsp:txXfrm>
        <a:off x="1270592" y="2014095"/>
        <a:ext cx="4639140" cy="629404"/>
      </dsp:txXfrm>
    </dsp:sp>
    <dsp:sp modelId="{0E274E80-2D67-CB4D-9DA1-7DF28FF427EA}">
      <dsp:nvSpPr>
        <dsp:cNvPr id="0" name=""/>
        <dsp:cNvSpPr/>
      </dsp:nvSpPr>
      <dsp:spPr>
        <a:xfrm>
          <a:off x="1181946" y="2643500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35756F-681D-2444-8543-F2C2727399E4}">
      <dsp:nvSpPr>
        <dsp:cNvPr id="0" name=""/>
        <dsp:cNvSpPr/>
      </dsp:nvSpPr>
      <dsp:spPr>
        <a:xfrm>
          <a:off x="1270592" y="2674970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Comparación</a:t>
          </a:r>
          <a:r>
            <a:rPr lang="es-ES_tradnl" sz="1600" kern="1200" dirty="0"/>
            <a:t>: encontrar similitudes y diferencias entre los fonemas que forman una sílaba o palabra.</a:t>
          </a:r>
          <a:endParaRPr lang="en-US" sz="1600" kern="1200" dirty="0"/>
        </a:p>
      </dsp:txBody>
      <dsp:txXfrm>
        <a:off x="1270592" y="2674970"/>
        <a:ext cx="4639140" cy="629404"/>
      </dsp:txXfrm>
    </dsp:sp>
    <dsp:sp modelId="{AE24FED5-01EC-7C4C-A851-885658103A8E}">
      <dsp:nvSpPr>
        <dsp:cNvPr id="0" name=""/>
        <dsp:cNvSpPr/>
      </dsp:nvSpPr>
      <dsp:spPr>
        <a:xfrm>
          <a:off x="1181946" y="3304375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504D61-68DF-0F41-B3CD-4D2A886243CD}">
      <dsp:nvSpPr>
        <dsp:cNvPr id="0" name=""/>
        <dsp:cNvSpPr/>
      </dsp:nvSpPr>
      <dsp:spPr>
        <a:xfrm>
          <a:off x="1270592" y="3335845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Omisión</a:t>
          </a:r>
          <a:r>
            <a:rPr lang="es-ES_tradnl" sz="1600" kern="1200" dirty="0"/>
            <a:t>: quitar uno o más fonemas de una sílaba o de una palabra.</a:t>
          </a:r>
          <a:endParaRPr lang="en-US" sz="1600" kern="1200" dirty="0"/>
        </a:p>
      </dsp:txBody>
      <dsp:txXfrm>
        <a:off x="1270592" y="3335845"/>
        <a:ext cx="4639140" cy="629404"/>
      </dsp:txXfrm>
    </dsp:sp>
    <dsp:sp modelId="{68A81DAC-42EE-3F4A-9F7C-11D42E58A753}">
      <dsp:nvSpPr>
        <dsp:cNvPr id="0" name=""/>
        <dsp:cNvSpPr/>
      </dsp:nvSpPr>
      <dsp:spPr>
        <a:xfrm>
          <a:off x="1181946" y="3965250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DEEE01-1804-6C41-B979-B8CF685A8DF4}">
      <dsp:nvSpPr>
        <dsp:cNvPr id="0" name=""/>
        <dsp:cNvSpPr/>
      </dsp:nvSpPr>
      <dsp:spPr>
        <a:xfrm>
          <a:off x="1270592" y="3996720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Agregar</a:t>
          </a:r>
          <a:r>
            <a:rPr lang="es-ES_tradnl" sz="1600" kern="1200" dirty="0"/>
            <a:t>: añadir uno o más fonemas de una sílaba o de una palabra.</a:t>
          </a:r>
          <a:endParaRPr lang="en-US" sz="1600" kern="1200" dirty="0"/>
        </a:p>
      </dsp:txBody>
      <dsp:txXfrm>
        <a:off x="1270592" y="3996720"/>
        <a:ext cx="4639140" cy="629404"/>
      </dsp:txXfrm>
    </dsp:sp>
    <dsp:sp modelId="{A8D4C62B-13E4-B94C-AD22-BE5F4CB0B622}">
      <dsp:nvSpPr>
        <dsp:cNvPr id="0" name=""/>
        <dsp:cNvSpPr/>
      </dsp:nvSpPr>
      <dsp:spPr>
        <a:xfrm>
          <a:off x="1181946" y="4626125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2954075-E621-C44E-AB9F-60A065399738}">
      <dsp:nvSpPr>
        <dsp:cNvPr id="0" name=""/>
        <dsp:cNvSpPr/>
      </dsp:nvSpPr>
      <dsp:spPr>
        <a:xfrm>
          <a:off x="1270592" y="4657595"/>
          <a:ext cx="4639140" cy="62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/>
            <a:t>Sustitución</a:t>
          </a:r>
          <a:r>
            <a:rPr lang="es-ES_tradnl" sz="1600" kern="1200" dirty="0"/>
            <a:t>: Cambiar uno o más fonemas de una sílaba o de una palabra.</a:t>
          </a:r>
          <a:endParaRPr lang="en-US" sz="1600" kern="1200" dirty="0"/>
        </a:p>
      </dsp:txBody>
      <dsp:txXfrm>
        <a:off x="1270592" y="4657595"/>
        <a:ext cx="4639140" cy="629404"/>
      </dsp:txXfrm>
    </dsp:sp>
    <dsp:sp modelId="{50504E6C-55B2-1E48-BDE5-71B7A6C58CEF}">
      <dsp:nvSpPr>
        <dsp:cNvPr id="0" name=""/>
        <dsp:cNvSpPr/>
      </dsp:nvSpPr>
      <dsp:spPr>
        <a:xfrm>
          <a:off x="1181946" y="5287000"/>
          <a:ext cx="47277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C735C-A247-D944-88C9-18470925D99D}">
      <dsp:nvSpPr>
        <dsp:cNvPr id="0" name=""/>
        <dsp:cNvSpPr/>
      </dsp:nvSpPr>
      <dsp:spPr>
        <a:xfrm>
          <a:off x="1086310" y="0"/>
          <a:ext cx="7886570" cy="100568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entury Gothic" panose="020B0502020202020204" pitchFamily="34" charset="0"/>
            </a:rPr>
            <a:t>La capacidad para reconocer la relación del  sonido y la  letra se denomina PRINCIPIO ALFABÉTICO</a:t>
          </a:r>
        </a:p>
      </dsp:txBody>
      <dsp:txXfrm>
        <a:off x="1115765" y="29455"/>
        <a:ext cx="7827660" cy="946771"/>
      </dsp:txXfrm>
    </dsp:sp>
    <dsp:sp modelId="{52FB5CA1-7706-9644-9653-F457EC2CB9C1}">
      <dsp:nvSpPr>
        <dsp:cNvPr id="0" name=""/>
        <dsp:cNvSpPr/>
      </dsp:nvSpPr>
      <dsp:spPr>
        <a:xfrm rot="5400901">
          <a:off x="4840832" y="1030823"/>
          <a:ext cx="377130" cy="452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-5400000">
        <a:off x="4893645" y="1068536"/>
        <a:ext cx="271534" cy="263991"/>
      </dsp:txXfrm>
    </dsp:sp>
    <dsp:sp modelId="{9165DA5A-7141-1B48-9DD8-A6DC35C3C712}">
      <dsp:nvSpPr>
        <dsp:cNvPr id="0" name=""/>
        <dsp:cNvSpPr/>
      </dsp:nvSpPr>
      <dsp:spPr>
        <a:xfrm>
          <a:off x="2355924" y="1508521"/>
          <a:ext cx="5346550" cy="100568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entury Gothic" panose="020B0502020202020204" pitchFamily="34" charset="0"/>
            </a:rPr>
            <a:t>Conoce las letras: forma, sonido, trazo, usos</a:t>
          </a:r>
        </a:p>
      </dsp:txBody>
      <dsp:txXfrm>
        <a:off x="2385379" y="1537976"/>
        <a:ext cx="5287640" cy="946771"/>
      </dsp:txXfrm>
    </dsp:sp>
    <dsp:sp modelId="{3495E832-9988-8443-B1FC-648F858E9F4B}">
      <dsp:nvSpPr>
        <dsp:cNvPr id="0" name=""/>
        <dsp:cNvSpPr/>
      </dsp:nvSpPr>
      <dsp:spPr>
        <a:xfrm rot="5400000">
          <a:off x="4840634" y="2539345"/>
          <a:ext cx="377130" cy="4525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/>
        </a:p>
      </dsp:txBody>
      <dsp:txXfrm rot="-5400000">
        <a:off x="4893433" y="2577058"/>
        <a:ext cx="271534" cy="263991"/>
      </dsp:txXfrm>
    </dsp:sp>
    <dsp:sp modelId="{FD7C7894-BBA4-6242-B0A6-A89C839F4FF3}">
      <dsp:nvSpPr>
        <dsp:cNvPr id="0" name=""/>
        <dsp:cNvSpPr/>
      </dsp:nvSpPr>
      <dsp:spPr>
        <a:xfrm>
          <a:off x="2382413" y="3017043"/>
          <a:ext cx="5293572" cy="100568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entury Gothic" panose="020B0502020202020204" pitchFamily="34" charset="0"/>
            </a:rPr>
            <a:t>Relaciona cada letra con su sonido correspondiente</a:t>
          </a:r>
        </a:p>
      </dsp:txBody>
      <dsp:txXfrm>
        <a:off x="2411868" y="3046498"/>
        <a:ext cx="5234662" cy="946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2B484-46DA-0A41-A69D-411FAB7F9C9C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66175-5377-3D4F-8613-43B340A1DAD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694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B4E12A-4BAB-DA44-B411-9BF6CF268920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3610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515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6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60483-E094-D643-9BFC-890AFC7588EE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56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BD1F0-C92D-8145-922E-5DCC3C246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43C92A-19A2-3A45-923F-8DA88A7A7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BD38A6-DF17-B849-8FB1-BA62D693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0895ED-F479-0F42-8F4D-130CD97F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C51430-0295-FB4A-8445-60707DCE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77C7C-C206-AF49-81A3-921F2DF0B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D4C7CD-2A57-C740-9CFC-884364CE1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B8BE8D-8B95-474D-BEC2-28CD0099E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4A273-12F8-0048-83B5-DA8A4481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A5C847-835D-B346-A56F-C3EAB60DA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666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CA886-687D-AF40-9BA8-42E7543EF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F217BB-8331-EE4B-91B0-B7E31ABA8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B85DF5-C875-7B4F-81E9-3E599ECB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30314B-1A75-E747-8667-0CE084366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4D31F9-5C01-6A47-B4F6-4DAEDB35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480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866E6-8AAC-0543-8387-D39CD5E44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8E466A-3231-BA48-A181-86AC6E888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95B03D-7E6D-DC44-A9A7-BC0F0E5C5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63E8F2-2083-0A42-81AC-2077B9E6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FCAD26-8E77-9240-8E85-7EC5BFC46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731835-A64E-5442-A53F-A8EA23BF3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884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E798B4-C91D-764F-A111-0FDF76CFB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E0CD1B-4B74-074B-8991-AF10033E8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3CF0BD-D03D-7F47-B529-ED3C990C7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C0F33B9-B8C7-8342-9ABF-2C600C12F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A94E7E-61C3-7F40-B7AA-C1B8B9B8B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5506EB0-CDCD-3141-A794-303C5545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6C2434-D8B3-B540-AE60-0339CDA9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4952038-D73B-EB48-A6A0-D59307DF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470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AE52E-252A-8A4E-85F7-B8F3CB32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F89A25F-3119-7A47-8C2F-0D5990FE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E7265B3-DD73-B74C-97E0-4587EED6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4F3611-509A-4B43-ADE8-68CED41C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5219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436605-A59D-9540-BD36-0DBD6E73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85D84E-EADB-024C-8048-D3AF10D60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58B23B-CCEF-064D-93ED-DDBD5E57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676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7058B-98E2-5D43-ABA5-DF2881A4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F8D33-B3F8-9A41-93BD-D2BAFFA0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D0B7D4-B4E5-3442-8DCE-85FA8B7CE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F846BD-3EA4-7246-9101-1FBD0C4C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68FF95-E925-8240-BE6D-A023D3467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E5997E-CE41-7D47-8901-7A007340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609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600C0-D3E3-CA46-A660-B0F8A44AA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2FFCB7-E6E6-224C-8CE3-BBB9E1A77F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CEC3B4-BEAF-5249-A305-0B4B4533F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C91D26-B547-BB4F-B67B-3F3215AB4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549D47-0EEE-4A4C-B48C-C5AEC04F8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43A0C3-A2F0-9B4A-9C2F-0BFC7508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695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4BD34-801F-F244-822B-DD7BB04F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8ABA0C-60AF-E94D-A516-004547A62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56C77D-09A4-4242-8FDA-F72B6AE2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729E14-1DAF-094B-8B68-213567D8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11DD99-91DF-BD43-8F11-76D3D9BA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5700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D51C23-069E-8147-9BE5-553BDD2C5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5499F7-539D-AE49-8AB3-578F92E07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3CD7E-B19B-2644-8DC3-209D350ED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72CDCF-C46F-D348-B549-2CB6CB34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E99536-899E-7E49-B130-7838FD64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578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727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595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539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7"/>
            <a:ext cx="4937760" cy="4023359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6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28676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" y="6459787"/>
            <a:ext cx="609599" cy="45719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356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47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9636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0" y="731520"/>
            <a:ext cx="6679191" cy="525780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41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936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214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50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9"/>
            <a:ext cx="7734300" cy="5757420"/>
          </a:xfrm>
        </p:spPr>
        <p:txBody>
          <a:bodyPr vert="eaVert" lIns="45720" tIns="0" rIns="45720" bIns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8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C8F3E5F-18A4-8D49-BCB1-4E7D1610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8028D8-BC6D-6740-B89B-485E04342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D2CD89-5771-0349-8C47-232C49A48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B4FED-2009-9D40-B624-13A11AEE44FB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9E6E0F-71D2-F54E-830F-2E24F307F8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E6FE9-00CA-1D43-9D2E-5272B5CE5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2E17-9C2E-E742-BBB9-0641F9E5D8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021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6334316"/>
            <a:ext cx="12192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1" y="1796347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58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tif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11" Type="http://schemas.openxmlformats.org/officeDocument/2006/relationships/image" Target="../media/image11.jpg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75855" y="235528"/>
            <a:ext cx="7426035" cy="720436"/>
          </a:xfrm>
        </p:spPr>
        <p:txBody>
          <a:bodyPr>
            <a:noAutofit/>
          </a:bodyPr>
          <a:lstStyle/>
          <a:p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  <a:t>ÁNGELA MARÍA MÁRQUEZ DE ARBOLEDA</a:t>
            </a:r>
            <a:b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</a:br>
            <a:r>
              <a:rPr lang="es-ES_tradnl" sz="2400" b="1" dirty="0">
                <a:solidFill>
                  <a:schemeClr val="accent2">
                    <a:lumMod val="75000"/>
                  </a:schemeClr>
                </a:solidFill>
                <a:latin typeface="Chalkboard" charset="0"/>
                <a:ea typeface="Chalkboard" charset="0"/>
                <a:cs typeface="Chalkboard" charset="0"/>
              </a:rPr>
              <a:t>Consultora internacional en Currículo y Lenguaje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4294967295"/>
          </p:nvPr>
        </p:nvSpPr>
        <p:spPr>
          <a:xfrm>
            <a:off x="512618" y="1241946"/>
            <a:ext cx="11552003" cy="5422089"/>
          </a:xfrm>
        </p:spPr>
        <p:txBody>
          <a:bodyPr>
            <a:noAutofit/>
          </a:bodyPr>
          <a:lstStyle/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Licenciada en Ciencias de la Educación </a:t>
            </a: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Especializada en Lenguas Modernas</a:t>
            </a:r>
            <a:endParaRPr lang="es-ES_tradnl" sz="2400" dirty="0">
              <a:latin typeface="Chalkboard" charset="0"/>
              <a:ea typeface="Chalkboard" charset="0"/>
              <a:cs typeface="Chalkboard" charset="0"/>
            </a:endParaRP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Magister en Procesos Curriculares</a:t>
            </a:r>
            <a:endParaRPr lang="es-ES_tradnl" sz="2400" dirty="0">
              <a:latin typeface="Chalkboard" charset="0"/>
              <a:ea typeface="Chalkboard" charset="0"/>
              <a:cs typeface="Chalkboard" charset="0"/>
            </a:endParaRPr>
          </a:p>
          <a:p>
            <a:r>
              <a:rPr lang="es-ES_tradnl" sz="2400" dirty="0">
                <a:latin typeface="Chalkboard" charset="0"/>
                <a:ea typeface="Chalkboard" charset="0"/>
                <a:cs typeface="Chalkboard" charset="0"/>
              </a:rPr>
              <a:t>Docente bilingüe y directiva escolar</a:t>
            </a: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Formadora de docentes </a:t>
            </a:r>
            <a:endParaRPr lang="es-ES_tradnl" sz="2400" dirty="0">
              <a:latin typeface="Chalkboard" charset="0"/>
              <a:ea typeface="Chalkboard" charset="0"/>
              <a:cs typeface="Chalkboard" charset="0"/>
            </a:endParaRP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Tallerista y asesora internacional del Programa de la Escuela Primaria del Bachillerato Internacional (PYP/IB) para América Latina.</a:t>
            </a: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Consultora de la fundación Escuela Nueva Volvamos a la Gente, Fundación Luker, BID Colombia y Panamá, MEDUCA -Ministerio de Educación de Panamá-, FHI 360 El Salvador y colegios privados de Colombia y Panamá,</a:t>
            </a:r>
          </a:p>
          <a:p>
            <a:pPr lvl="0"/>
            <a:r>
              <a:rPr lang="es-CO" sz="2400" dirty="0">
                <a:latin typeface="Chalkboard" charset="0"/>
                <a:ea typeface="Chalkboard" charset="0"/>
                <a:cs typeface="Chalkboard" charset="0"/>
              </a:rPr>
              <a:t>Autora del libro del BID “Aprendamos todos a leer” para la enseñanza de la lectura y escritura en la etapa incial de circulación gratuita</a:t>
            </a:r>
            <a:endParaRPr lang="es-ES_tradnl" sz="2400" dirty="0">
              <a:latin typeface="Chalkboard" charset="0"/>
              <a:ea typeface="Chalkboard" charset="0"/>
              <a:cs typeface="Chalkboard" charset="0"/>
            </a:endParaRPr>
          </a:p>
          <a:p>
            <a:endParaRPr lang="es-ES_tradnl" dirty="0">
              <a:solidFill>
                <a:schemeClr val="accent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7F2019-076C-8542-AB88-03A0C42F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890" y="340246"/>
            <a:ext cx="3124200" cy="312420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DD00D4-00FE-824B-8EAE-4E6107413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 dirty="0"/>
              <a:t>ANGELA MARQUEZ DE ARBOLEDA . AGOSTO 13, 2020</a:t>
            </a:r>
          </a:p>
        </p:txBody>
      </p:sp>
    </p:spTree>
    <p:extLst>
      <p:ext uri="{BB962C8B-B14F-4D97-AF65-F5344CB8AC3E}">
        <p14:creationId xmlns:p14="http://schemas.microsoft.com/office/powerpoint/2010/main" val="417003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29"/>
    </mc:Choice>
    <mc:Fallback xmlns="">
      <p:transition spd="slow" advTm="159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EA51B178-8D2F-4FA0-958C-E4ED40A736C3}"/>
              </a:ext>
            </a:extLst>
          </p:cNvPr>
          <p:cNvSpPr txBox="1"/>
          <p:nvPr/>
        </p:nvSpPr>
        <p:spPr>
          <a:xfrm>
            <a:off x="27555" y="4720791"/>
            <a:ext cx="151261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Libro historias estudiante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4ECAE2-4429-4374-BECC-560016D906D6}"/>
              </a:ext>
            </a:extLst>
          </p:cNvPr>
          <p:cNvSpPr txBox="1"/>
          <p:nvPr/>
        </p:nvSpPr>
        <p:spPr>
          <a:xfrm>
            <a:off x="4202991" y="4810114"/>
            <a:ext cx="23428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Fichas de apoyo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256D4A-D2D4-4A39-A9A1-80B482204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368" y="4676568"/>
            <a:ext cx="1440735" cy="2175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3174F3-FC92-440B-BF23-C3619E67F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1" y="1220194"/>
            <a:ext cx="2816182" cy="21511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62F4EF-11DD-423D-AF2B-E8A4D69D687A}"/>
              </a:ext>
            </a:extLst>
          </p:cNvPr>
          <p:cNvSpPr txBox="1"/>
          <p:nvPr/>
        </p:nvSpPr>
        <p:spPr>
          <a:xfrm>
            <a:off x="202401" y="129316"/>
            <a:ext cx="7037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GT" sz="3200" b="1" dirty="0">
                <a:solidFill>
                  <a:srgbClr val="0D4D73"/>
                </a:solidFill>
                <a:latin typeface="Century Gothic" panose="020B0502020202020204" pitchFamily="34" charset="0"/>
              </a:rPr>
              <a:t>Material de primer grado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D85FD6-7268-49FD-805D-0192F04D4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858" y="1030731"/>
            <a:ext cx="3325951" cy="2274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96949B-4C13-4A3F-A088-86B9C8CBD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416" y="5203260"/>
            <a:ext cx="1158365" cy="1492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C72D20-061C-4CAB-9689-E51136FBA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1716" y="5200766"/>
            <a:ext cx="1158365" cy="14950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656318-0D66-4197-9C36-0950EE3FE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0155" y="993389"/>
            <a:ext cx="1913708" cy="2658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7CAA80-DC23-4F25-909C-2D8D0AF0F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4442" y="2344032"/>
            <a:ext cx="1912993" cy="26829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23577C-665E-4827-9031-EDCC409B46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56152">
            <a:off x="9054486" y="1257820"/>
            <a:ext cx="2525110" cy="19550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B17137-7D46-4C90-9A18-2515DA0808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416590">
            <a:off x="9556050" y="3204423"/>
            <a:ext cx="1684603" cy="13468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A37798-EF34-4EB7-A117-E441E7686B67}"/>
              </a:ext>
            </a:extLst>
          </p:cNvPr>
          <p:cNvSpPr txBox="1"/>
          <p:nvPr/>
        </p:nvSpPr>
        <p:spPr>
          <a:xfrm>
            <a:off x="-85817" y="3839250"/>
            <a:ext cx="23428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dirty="0" err="1">
                <a:solidFill>
                  <a:srgbClr val="F9912A"/>
                </a:solidFill>
                <a:latin typeface="Century Gothic" panose="020B0502020202020204" pitchFamily="34" charset="0"/>
              </a:rPr>
              <a:t>Megalibro</a:t>
            </a:r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 historias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F6E5A0-95A4-4FCB-BEA7-D7829DD9A3DC}"/>
              </a:ext>
            </a:extLst>
          </p:cNvPr>
          <p:cNvSpPr txBox="1"/>
          <p:nvPr/>
        </p:nvSpPr>
        <p:spPr>
          <a:xfrm>
            <a:off x="4327833" y="4139706"/>
            <a:ext cx="39025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Guía docente estructurada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5681C5-B59E-49DC-A285-081D54F6F8A5}"/>
              </a:ext>
            </a:extLst>
          </p:cNvPr>
          <p:cNvSpPr txBox="1"/>
          <p:nvPr/>
        </p:nvSpPr>
        <p:spPr>
          <a:xfrm>
            <a:off x="9304637" y="4208583"/>
            <a:ext cx="25791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Cuaderno estudiante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6B2655F-57D0-45A3-AE20-E49C4A9E63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635" y="5101010"/>
            <a:ext cx="1621745" cy="17515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3A69B7F-B796-4D7D-BA42-F7063DD9A18F}"/>
              </a:ext>
            </a:extLst>
          </p:cNvPr>
          <p:cNvSpPr txBox="1"/>
          <p:nvPr/>
        </p:nvSpPr>
        <p:spPr>
          <a:xfrm>
            <a:off x="6804761" y="4948766"/>
            <a:ext cx="21314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Componedor de palabras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CA96AA-6695-4843-9DB8-D74AB327C297}"/>
              </a:ext>
            </a:extLst>
          </p:cNvPr>
          <p:cNvSpPr txBox="1"/>
          <p:nvPr/>
        </p:nvSpPr>
        <p:spPr>
          <a:xfrm>
            <a:off x="3128539" y="3284384"/>
            <a:ext cx="23428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Cartelera fonológica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C23D6D-48B0-4548-8B2C-3D64504AE6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5794" y="4688649"/>
            <a:ext cx="1440735" cy="216935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A03F44F-5F3E-47EE-B00A-233A0397B78E}"/>
              </a:ext>
            </a:extLst>
          </p:cNvPr>
          <p:cNvSpPr txBox="1"/>
          <p:nvPr/>
        </p:nvSpPr>
        <p:spPr>
          <a:xfrm>
            <a:off x="8839201" y="6377650"/>
            <a:ext cx="33527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F9912A"/>
                </a:solidFill>
                <a:latin typeface="Century Gothic" panose="020B0502020202020204" pitchFamily="34" charset="0"/>
              </a:rPr>
              <a:t>Evaluación  aprendizajes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16E47E-1A05-0149-987E-AF6312CBBCCC}"/>
              </a:ext>
            </a:extLst>
          </p:cNvPr>
          <p:cNvSpPr txBox="1"/>
          <p:nvPr/>
        </p:nvSpPr>
        <p:spPr>
          <a:xfrm>
            <a:off x="6140155" y="210837"/>
            <a:ext cx="5743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Una propuesta explícita, rigurosa y sistemática</a:t>
            </a:r>
            <a:r>
              <a:rPr lang="es-CO" sz="2400" dirty="0">
                <a:solidFill>
                  <a:schemeClr val="accent2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A4F1BC-90FE-6F46-BB9D-DAD9A25014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03113" y="4810114"/>
            <a:ext cx="1827856" cy="156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3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 animBg="1"/>
      <p:bldP spid="15" grpId="0" animBg="1"/>
      <p:bldP spid="17" grpId="0" animBg="1"/>
      <p:bldP spid="19" grpId="0" animBg="1"/>
      <p:bldP spid="24" grpId="0" animBg="1"/>
      <p:bldP spid="16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"/>
          <p:cNvSpPr txBox="1">
            <a:spLocks noGrp="1"/>
          </p:cNvSpPr>
          <p:nvPr>
            <p:ph type="title"/>
          </p:nvPr>
        </p:nvSpPr>
        <p:spPr>
          <a:xfrm>
            <a:off x="788894" y="322730"/>
            <a:ext cx="10564906" cy="7351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CO" b="1" dirty="0">
                <a:solidFill>
                  <a:schemeClr val="accent4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Componedor de palabras</a:t>
            </a:r>
            <a:endParaRPr dirty="0">
              <a:solidFill>
                <a:schemeClr val="accent4"/>
              </a:solidFill>
            </a:endParaRPr>
          </a:p>
        </p:txBody>
      </p:sp>
      <p:pic>
        <p:nvPicPr>
          <p:cNvPr id="327" name="Google Shape;327;p21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1373" y="1574567"/>
            <a:ext cx="3808421" cy="460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90035" y="1574567"/>
            <a:ext cx="4028917" cy="46920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2174DCF-D822-4740-9DA3-67A58900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APRENDAMOS TODOS A LEER</a:t>
            </a:r>
          </a:p>
        </p:txBody>
      </p:sp>
    </p:spTree>
    <p:extLst>
      <p:ext uri="{BB962C8B-B14F-4D97-AF65-F5344CB8AC3E}">
        <p14:creationId xmlns:p14="http://schemas.microsoft.com/office/powerpoint/2010/main" val="244607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6613" y="3624563"/>
            <a:ext cx="6498563" cy="3200349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4" name="Google Shape;33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1"/>
            <a:ext cx="6456915" cy="3624562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624563"/>
            <a:ext cx="5696613" cy="3200349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6" name="Google Shape;336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56915" y="0"/>
            <a:ext cx="5738261" cy="3624563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E114ECA-4791-5945-A15C-3FC2167BF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000" dirty="0"/>
              <a:t>APRENDAMOS TODOS A LEER</a:t>
            </a:r>
          </a:p>
        </p:txBody>
      </p:sp>
    </p:spTree>
    <p:extLst>
      <p:ext uri="{BB962C8B-B14F-4D97-AF65-F5344CB8AC3E}">
        <p14:creationId xmlns:p14="http://schemas.microsoft.com/office/powerpoint/2010/main" val="1075209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179476" y="2454965"/>
            <a:ext cx="5402923" cy="2529411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 algn="ctr" rtl="0">
              <a:lnSpc>
                <a:spcPct val="85000"/>
              </a:lnSpc>
              <a:spcBef>
                <a:spcPct val="0"/>
              </a:spcBef>
            </a:pPr>
            <a:r>
              <a:rPr lang="es-ES_tradnl" sz="4400" b="1" dirty="0">
                <a:solidFill>
                  <a:schemeClr val="accent2"/>
                </a:solidFill>
                <a:latin typeface="Century Gothic" charset="0"/>
                <a:ea typeface="Century Gothic" charset="0"/>
                <a:cs typeface="Century Gothic" charset="0"/>
              </a:rPr>
              <a:t>LO QUÉ DICE LA CIENCIA</a:t>
            </a:r>
            <a:r>
              <a:rPr lang="mr-IN" sz="4400" b="1" dirty="0">
                <a:solidFill>
                  <a:schemeClr val="accent2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s-ES_tradnl" sz="2400" b="1" dirty="0">
              <a:solidFill>
                <a:schemeClr val="accent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961322" y="2454965"/>
            <a:ext cx="4088958" cy="3414129"/>
          </a:xfrm>
        </p:spPr>
        <p:txBody>
          <a:bodyPr>
            <a:noAutofit/>
          </a:bodyPr>
          <a:lstStyle/>
          <a:p>
            <a:pPr marL="91440" lvl="1" indent="-91440">
              <a:spcBef>
                <a:spcPts val="1200"/>
              </a:spcBef>
              <a:spcAft>
                <a:spcPts val="200"/>
              </a:spcAft>
              <a:buSzPct val="100000"/>
              <a:buFont typeface="Calibri" panose="020F0502020204030204" pitchFamily="34" charset="0"/>
              <a:buChar char=" "/>
            </a:pPr>
            <a:endParaRPr lang="es-ES_tradnl" sz="4000" dirty="0">
              <a:solidFill>
                <a:schemeClr val="accent2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endParaRPr lang="es-ES_tradnl" sz="480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2ED7C41A-98F8-FA4C-B51A-3E1A66DD2C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378924" y="1846263"/>
            <a:ext cx="3284177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6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706" y="286605"/>
            <a:ext cx="9861176" cy="1142146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Century Gothic" charset="0"/>
                <a:ea typeface="Century Gothic" charset="0"/>
                <a:cs typeface="Century Gothic" charset="0"/>
              </a:rPr>
              <a:t>Leer no es natural. Es un aprendizaje</a:t>
            </a:r>
            <a:endParaRPr lang="es-ES_tradnl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012" y="2043952"/>
            <a:ext cx="6490447" cy="4060015"/>
          </a:xfrm>
        </p:spPr>
        <p:txBody>
          <a:bodyPr>
            <a:noAutofit/>
          </a:bodyPr>
          <a:lstStyle/>
          <a:p>
            <a:r>
              <a:rPr lang="es-ES_tradnl" sz="2400" dirty="0">
                <a:latin typeface="Century Gothic" charset="0"/>
                <a:ea typeface="Century Gothic" charset="0"/>
                <a:cs typeface="Century Gothic" charset="0"/>
              </a:rPr>
              <a:t>Los niños aprenden a hablar de manera natural, sin esfuerzo, solo con exponerse al lenguaje que hablan quienes los rodea.</a:t>
            </a:r>
            <a:endParaRPr lang="es-E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Aprender a leer no es igual que aprender a hablar.</a:t>
            </a: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La escritura es un código inventado que no todos los idiomas tienen.</a:t>
            </a: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Leer el código exige aprenderlo con un método apropiado.</a:t>
            </a:r>
            <a:endParaRPr lang="es-ES_tradnl" sz="24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1867BE-A524-D844-8BD4-5586EDD42F39}"/>
              </a:ext>
            </a:extLst>
          </p:cNvPr>
          <p:cNvSpPr/>
          <p:nvPr/>
        </p:nvSpPr>
        <p:spPr>
          <a:xfrm>
            <a:off x="6974540" y="1649507"/>
            <a:ext cx="5217459" cy="48936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“No es que una deja un chiquito en la casa y de pronto aprendió a leer, pero habla y se comunica si no se lo lleva a la escuela. Para la lectura se requiere de un proceso de aprendizaje formal porque es una experiencia cultural muy reciente a diferencia del lenguaje verbal”, explica Johanna Sibaja, del Centro de Investigación en Neurociencias de la Universidad de Costa Rica (UCR).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0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706" y="286605"/>
            <a:ext cx="9861176" cy="1142146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Century Gothic" charset="0"/>
                <a:ea typeface="Century Gothic" charset="0"/>
                <a:cs typeface="Century Gothic" charset="0"/>
              </a:rPr>
              <a:t>Se recicla una parte del cerebro para poder leer</a:t>
            </a:r>
            <a:endParaRPr lang="es-ES_tradnl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043952"/>
            <a:ext cx="5522259" cy="4060015"/>
          </a:xfrm>
        </p:spPr>
        <p:txBody>
          <a:bodyPr>
            <a:noAutofit/>
          </a:bodyPr>
          <a:lstStyle/>
          <a:p>
            <a:r>
              <a:rPr lang="es-ES" sz="2400" b="1" dirty="0">
                <a:latin typeface="Century Gothic" charset="0"/>
                <a:ea typeface="Century Gothic" charset="0"/>
                <a:cs typeface="Century Gothic" charset="0"/>
              </a:rPr>
              <a:t>Teoría del reciclaje neuronal: </a:t>
            </a: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El cerebro ”echa mano” de otras  áreas del cerebro para otras funciones.</a:t>
            </a: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Las personas leemos utilizando áreas del cerebro que permiten el reconocimiento de caras, objetos y formas geométricas, denominado como “la caja de las letras”.</a:t>
            </a:r>
          </a:p>
          <a:p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</a:br>
            <a:endParaRPr lang="es-E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endParaRPr lang="es-E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endParaRPr lang="es-ES_tradnl" sz="24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1867BE-A524-D844-8BD4-5586EDD42F39}"/>
              </a:ext>
            </a:extLst>
          </p:cNvPr>
          <p:cNvSpPr/>
          <p:nvPr/>
        </p:nvSpPr>
        <p:spPr>
          <a:xfrm>
            <a:off x="7064187" y="1810872"/>
            <a:ext cx="4518213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“Aprender a leer consiste en reciclar una porción de la corteza para que una parte de las neuronas allí presentes reoriente sus preferencias hacia la forma de las letras y de sus combinaciones: esa es, en síntesis, la teoría del reciclaje neuronal”, resume Dehaene en su libro Aprender a Leer, de las Ciencias Cognitivas al aula.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8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6FA98B0-1E69-6443-AE96-38836E2F1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882" y="382492"/>
            <a:ext cx="7401112" cy="603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7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400" dirty="0">
                <a:latin typeface="Century Gothic" charset="0"/>
                <a:ea typeface="Century Gothic" charset="0"/>
                <a:cs typeface="Century Gothic" charset="0"/>
              </a:rPr>
              <a:t>Para leer, es indispensable la conciencia fonológica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1043" y="2200276"/>
            <a:ext cx="5687521" cy="3814763"/>
          </a:xfrm>
        </p:spPr>
        <p:txBody>
          <a:bodyPr>
            <a:noAutofit/>
          </a:bodyPr>
          <a:lstStyle/>
          <a:p>
            <a:r>
              <a:rPr lang="es-ES_tradnl" sz="2800" dirty="0">
                <a:latin typeface="Century Gothic" charset="0"/>
                <a:ea typeface="Century Gothic" charset="0"/>
                <a:cs typeface="Century Gothic" charset="0"/>
              </a:rPr>
              <a:t>Antes de aprender a leer se necesita aprender el lenguaje oral y los contextos de uso.</a:t>
            </a:r>
          </a:p>
          <a:p>
            <a:r>
              <a:rPr lang="es-ES_tradnl" sz="2800" dirty="0">
                <a:latin typeface="Century Gothic" charset="0"/>
                <a:ea typeface="Century Gothic" charset="0"/>
                <a:cs typeface="Century Gothic" charset="0"/>
              </a:rPr>
              <a:t>El prescolar es el momento propicio para reforzar la lectura emergente y desarrollar habilidades precursoras.</a:t>
            </a:r>
          </a:p>
          <a:p>
            <a:endParaRPr lang="es-ES_tradnl" sz="28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75C95D-67BD-7047-A207-14E9D416DCDB}"/>
              </a:ext>
            </a:extLst>
          </p:cNvPr>
          <p:cNvSpPr/>
          <p:nvPr/>
        </p:nvSpPr>
        <p:spPr>
          <a:xfrm>
            <a:off x="1097279" y="2200276"/>
            <a:ext cx="4783567" cy="41549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Uno de los aspectos más investigados para la comprensión neurocientífica de la lectoescritura es la conciencia fonológica. “Hay un lenguaje verbal, lingüístico, y cuando aprendemos a leer asociamos que eso que hablamos tiene una representación gráfica”, explica Sibaja.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25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Facilitadores del aprendizaje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817" y="2226469"/>
            <a:ext cx="3803374" cy="3581664"/>
          </a:xfrm>
        </p:spPr>
        <p:txBody>
          <a:bodyPr/>
          <a:lstStyle/>
          <a:p>
            <a:r>
              <a:rPr lang="es-ES_tradnl" sz="2400" dirty="0">
                <a:latin typeface="Century Gothic" charset="0"/>
                <a:ea typeface="Century Gothic" charset="0"/>
                <a:cs typeface="Century Gothic" charset="0"/>
              </a:rPr>
              <a:t>Ayudan</a:t>
            </a:r>
            <a:r>
              <a:rPr lang="mr-IN" sz="2400" dirty="0">
                <a:latin typeface="Century Gothic" charset="0"/>
                <a:ea typeface="Century Gothic" charset="0"/>
                <a:cs typeface="Century Gothic" charset="0"/>
              </a:rPr>
              <a:t>…</a:t>
            </a:r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 pero no garantizan el aprendizaje:</a:t>
            </a:r>
          </a:p>
          <a:p>
            <a:endParaRPr lang="es-E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pPr lvl="1"/>
            <a:r>
              <a:rPr lang="es-ES" sz="2100" dirty="0">
                <a:latin typeface="Century Gothic" charset="0"/>
                <a:ea typeface="Century Gothic" charset="0"/>
                <a:cs typeface="Century Gothic" charset="0"/>
              </a:rPr>
              <a:t>Ambiente letrado</a:t>
            </a:r>
          </a:p>
          <a:p>
            <a:pPr lvl="1"/>
            <a:r>
              <a:rPr lang="es-ES" sz="2100" dirty="0">
                <a:latin typeface="Century Gothic" charset="0"/>
                <a:ea typeface="Century Gothic" charset="0"/>
                <a:cs typeface="Century Gothic" charset="0"/>
              </a:rPr>
              <a:t>Conceptos de impresión</a:t>
            </a:r>
          </a:p>
          <a:p>
            <a:pPr lvl="1"/>
            <a:r>
              <a:rPr lang="es-ES" sz="2100" dirty="0">
                <a:latin typeface="Century Gothic" charset="0"/>
                <a:ea typeface="Century Gothic" charset="0"/>
                <a:cs typeface="Century Gothic" charset="0"/>
              </a:rPr>
              <a:t>Escritura emergente</a:t>
            </a:r>
            <a:endParaRPr lang="es-ES_tradnl" sz="21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4893733" y="2065867"/>
          <a:ext cx="5452534" cy="409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531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Predictores del aprendizaje de la lectura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188" y="2226469"/>
            <a:ext cx="4784912" cy="3649398"/>
          </a:xfrm>
        </p:spPr>
        <p:txBody>
          <a:bodyPr>
            <a:noAutofit/>
          </a:bodyPr>
          <a:lstStyle/>
          <a:p>
            <a:r>
              <a:rPr lang="es-ES_tradnl" sz="3200" dirty="0">
                <a:latin typeface="Century Gothic" charset="0"/>
                <a:ea typeface="Century Gothic" charset="0"/>
                <a:cs typeface="Century Gothic" charset="0"/>
              </a:rPr>
              <a:t>Son </a:t>
            </a:r>
            <a:r>
              <a:rPr lang="es-ES_tradnl" sz="3200" b="1" dirty="0">
                <a:latin typeface="Century Gothic" charset="0"/>
                <a:ea typeface="Century Gothic" charset="0"/>
                <a:cs typeface="Century Gothic" charset="0"/>
              </a:rPr>
              <a:t>indispensables</a:t>
            </a:r>
            <a:r>
              <a:rPr lang="es-ES_tradnl" sz="3200" dirty="0">
                <a:latin typeface="Century Gothic" charset="0"/>
                <a:ea typeface="Century Gothic" charset="0"/>
                <a:cs typeface="Century Gothic" charset="0"/>
              </a:rPr>
              <a:t>:</a:t>
            </a:r>
          </a:p>
          <a:p>
            <a:endParaRPr lang="es-ES_tradnl" sz="2800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s-ES_tradnl" sz="2800" dirty="0">
                <a:latin typeface="Century Gothic" charset="0"/>
                <a:ea typeface="Century Gothic" charset="0"/>
                <a:cs typeface="Century Gothic" charset="0"/>
              </a:rPr>
              <a:t>Cuando uno o más de estos falla, habrá dificultad para aprender a leer.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3" r="23783"/>
          <a:stretch/>
        </p:blipFill>
        <p:spPr bwMode="auto">
          <a:xfrm rot="5400000">
            <a:off x="6383868" y="1778000"/>
            <a:ext cx="3623733" cy="3996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931164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181600" y="287338"/>
            <a:ext cx="7156174" cy="600558"/>
          </a:xfrm>
        </p:spPr>
        <p:txBody>
          <a:bodyPr>
            <a:noAutofit/>
          </a:bodyPr>
          <a:lstStyle/>
          <a:p>
            <a:pPr algn="ctr"/>
            <a:r>
              <a:rPr lang="es-ES" sz="3000" dirty="0"/>
              <a:t>¿Cómo apoya la familia la lectura?</a:t>
            </a:r>
            <a:endParaRPr lang="es-ES_tradnl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33082" y="287339"/>
            <a:ext cx="4575985" cy="601345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1"/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La escuela tiene el papel protagónico de brindar oportunidades de aprendizaje a quienes no las han tenido.</a:t>
            </a:r>
          </a:p>
          <a:p>
            <a:pPr lvl="1"/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Una buena infraestructura y variedad de materiales puede facilitar el aprendizaje, pero por sí solas no garantizan el éxito académico.</a:t>
            </a:r>
          </a:p>
          <a:p>
            <a:pPr lvl="1"/>
            <a:r>
              <a:rPr lang="es-ES" sz="2400" dirty="0">
                <a:latin typeface="Century Gothic" charset="0"/>
                <a:ea typeface="Century Gothic" charset="0"/>
                <a:cs typeface="Century Gothic" charset="0"/>
              </a:rPr>
              <a:t>Los padres se involucran si la escuela da pautas claras y se hace visible las ventajas e importancia de aprender a leer a tiempo</a:t>
            </a:r>
            <a:r>
              <a:rPr lang="es-ES" sz="2000" dirty="0"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806216267"/>
              </p:ext>
            </p:extLst>
          </p:nvPr>
        </p:nvGraphicFramePr>
        <p:xfrm>
          <a:off x="5652122" y="0"/>
          <a:ext cx="6023043" cy="61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378182" y="2634937"/>
            <a:ext cx="1285461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s-ES_tradnl" sz="1350" b="1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Se plantean metas a alcanzar.</a:t>
            </a:r>
            <a:endParaRPr lang="en-US" sz="1350" b="1" dirty="0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defTabSz="457200"/>
            <a:r>
              <a:rPr lang="es-ES_tradnl" sz="1350" b="1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Se monitorea el progreso de forma continua</a:t>
            </a:r>
          </a:p>
          <a:p>
            <a:pPr defTabSz="457200"/>
            <a:endParaRPr lang="es-ES_tradnl" sz="1350" b="1" dirty="0">
              <a:solidFill>
                <a:srgbClr val="0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453188" y="5489974"/>
            <a:ext cx="387191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lang="es-ES_tradnl" dirty="0">
                <a:solidFill>
                  <a:prstClr val="white"/>
                </a:solidFill>
                <a:latin typeface="Calibri" panose="020F0502020204030204"/>
              </a:rPr>
              <a:t>LA ESCUELA DEBE SUPLIR LAS CARENCIAS DE LOS NIÑOS</a:t>
            </a:r>
          </a:p>
        </p:txBody>
      </p:sp>
    </p:spTree>
    <p:extLst>
      <p:ext uri="{BB962C8B-B14F-4D97-AF65-F5344CB8AC3E}">
        <p14:creationId xmlns:p14="http://schemas.microsoft.com/office/powerpoint/2010/main" val="84307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24200" y="287339"/>
            <a:ext cx="6629400" cy="724693"/>
          </a:xfrm>
        </p:spPr>
        <p:txBody>
          <a:bodyPr/>
          <a:lstStyle/>
          <a:p>
            <a:r>
              <a:rPr lang="es-ES_tradnl" dirty="0"/>
              <a:t>Las habilidades fonológicas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92675982"/>
              </p:ext>
            </p:extLst>
          </p:nvPr>
        </p:nvGraphicFramePr>
        <p:xfrm>
          <a:off x="159026" y="1205948"/>
          <a:ext cx="3816627" cy="4534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/>
          </p:nvPr>
        </p:nvGraphicFramePr>
        <p:xfrm>
          <a:off x="4572001" y="1012032"/>
          <a:ext cx="5909733" cy="5321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14453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9D5C4-A0AF-4C4C-8734-74D9B676C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/>
              <a:t>Principio alfabético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F7D0866-5241-FE42-89A4-06B494DF32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344959"/>
              </p:ext>
            </p:extLst>
          </p:nvPr>
        </p:nvGraphicFramePr>
        <p:xfrm>
          <a:off x="1096963" y="1797050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9570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911</Words>
  <Application>Microsoft Office PowerPoint</Application>
  <PresentationFormat>Panorámica</PresentationFormat>
  <Paragraphs>85</Paragraphs>
  <Slides>14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Arial Rounded</vt:lpstr>
      <vt:lpstr>Calibri</vt:lpstr>
      <vt:lpstr>Calibri Light</vt:lpstr>
      <vt:lpstr>Century Gothic</vt:lpstr>
      <vt:lpstr>Chalkboard</vt:lpstr>
      <vt:lpstr>Tema de Office</vt:lpstr>
      <vt:lpstr>Retrospección</vt:lpstr>
      <vt:lpstr>ÁNGELA MARÍA MÁRQUEZ DE ARBOLEDA Consultora internacional en Currículo y Lenguaje</vt:lpstr>
      <vt:lpstr>Presentación de PowerPoint</vt:lpstr>
      <vt:lpstr>Componedor de palabras</vt:lpstr>
      <vt:lpstr>Presentación de PowerPoint</vt:lpstr>
      <vt:lpstr>LO QUÉ DICE LA CIENCIA…</vt:lpstr>
      <vt:lpstr>Leer no es natural. Es un aprendizaje</vt:lpstr>
      <vt:lpstr>Se recicla una parte del cerebro para poder leer</vt:lpstr>
      <vt:lpstr>Presentación de PowerPoint</vt:lpstr>
      <vt:lpstr>Para leer, es indispensable la conciencia fonológica</vt:lpstr>
      <vt:lpstr>Facilitadores del aprendizaje</vt:lpstr>
      <vt:lpstr>Predictores del aprendizaje de la lectura</vt:lpstr>
      <vt:lpstr>¿Cómo apoya la familia la lectura?</vt:lpstr>
      <vt:lpstr>Las habilidades fonológicas</vt:lpstr>
      <vt:lpstr>Principio alfabético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Angela Maria Márquez de Arboleda</dc:creator>
  <cp:lastModifiedBy>Lina Patricia Ayala Beltran</cp:lastModifiedBy>
  <cp:revision>11</cp:revision>
  <dcterms:created xsi:type="dcterms:W3CDTF">2021-02-24T14:58:19Z</dcterms:created>
  <dcterms:modified xsi:type="dcterms:W3CDTF">2021-02-24T20:28:50Z</dcterms:modified>
</cp:coreProperties>
</file>